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57" r:id="rId3"/>
    <p:sldId id="260" r:id="rId4"/>
    <p:sldId id="315" r:id="rId5"/>
    <p:sldId id="316" r:id="rId6"/>
    <p:sldId id="258" r:id="rId7"/>
    <p:sldId id="314" r:id="rId8"/>
    <p:sldId id="317" r:id="rId9"/>
    <p:sldId id="273" r:id="rId10"/>
    <p:sldId id="274" r:id="rId11"/>
    <p:sldId id="275" r:id="rId12"/>
    <p:sldId id="259" r:id="rId13"/>
    <p:sldId id="278" r:id="rId14"/>
    <p:sldId id="279" r:id="rId15"/>
    <p:sldId id="280" r:id="rId16"/>
    <p:sldId id="282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658CC3-259B-4715-A3E6-8487FADA8E5A}" type="doc">
      <dgm:prSet loTypeId="urn:microsoft.com/office/officeart/2005/8/layout/radial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CA"/>
        </a:p>
      </dgm:t>
    </dgm:pt>
    <dgm:pt modelId="{065B63F1-C37B-4B95-90C9-893136A1E6CF}">
      <dgm:prSet phldrT="[Texte]"/>
      <dgm:spPr/>
      <dgm:t>
        <a:bodyPr/>
        <a:lstStyle/>
        <a:p>
          <a:r>
            <a:rPr lang="fr-CA"/>
            <a:t>Immigration</a:t>
          </a:r>
        </a:p>
      </dgm:t>
    </dgm:pt>
    <dgm:pt modelId="{5C667245-C2B0-4F51-976E-9F9EABD90135}" type="parTrans" cxnId="{87B630B4-5755-47D7-ADDA-E55FA9500776}">
      <dgm:prSet/>
      <dgm:spPr/>
      <dgm:t>
        <a:bodyPr/>
        <a:lstStyle/>
        <a:p>
          <a:endParaRPr lang="fr-CA"/>
        </a:p>
      </dgm:t>
    </dgm:pt>
    <dgm:pt modelId="{8B3C73CE-0D3D-43E4-987B-B36F026CFB60}" type="sibTrans" cxnId="{87B630B4-5755-47D7-ADDA-E55FA9500776}">
      <dgm:prSet/>
      <dgm:spPr/>
      <dgm:t>
        <a:bodyPr/>
        <a:lstStyle/>
        <a:p>
          <a:endParaRPr lang="fr-CA"/>
        </a:p>
      </dgm:t>
    </dgm:pt>
    <dgm:pt modelId="{C1D7FE83-F3C7-4DB7-9151-643B9437FA78}">
      <dgm:prSet phldrT="[Texte]"/>
      <dgm:spPr/>
      <dgm:t>
        <a:bodyPr/>
        <a:lstStyle/>
        <a:p>
          <a:r>
            <a:rPr lang="fr-CA"/>
            <a:t>Origine</a:t>
          </a:r>
        </a:p>
      </dgm:t>
    </dgm:pt>
    <dgm:pt modelId="{265781BA-EC46-4AC8-918A-47A359B83DE1}" type="parTrans" cxnId="{1E64DB1A-6A19-49AD-BCAA-2CD5FE608D22}">
      <dgm:prSet/>
      <dgm:spPr/>
      <dgm:t>
        <a:bodyPr/>
        <a:lstStyle/>
        <a:p>
          <a:endParaRPr lang="fr-CA"/>
        </a:p>
      </dgm:t>
    </dgm:pt>
    <dgm:pt modelId="{D6FF33D9-0D6E-4587-A041-1BA7331F3149}" type="sibTrans" cxnId="{1E64DB1A-6A19-49AD-BCAA-2CD5FE608D22}">
      <dgm:prSet/>
      <dgm:spPr/>
      <dgm:t>
        <a:bodyPr/>
        <a:lstStyle/>
        <a:p>
          <a:endParaRPr lang="fr-CA"/>
        </a:p>
      </dgm:t>
    </dgm:pt>
    <dgm:pt modelId="{C052ABA9-F672-4B95-BAEE-A7CC04308219}">
      <dgm:prSet phldrT="[Texte]"/>
      <dgm:spPr/>
      <dgm:t>
        <a:bodyPr/>
        <a:lstStyle/>
        <a:p>
          <a:r>
            <a:rPr lang="fr-CA"/>
            <a:t>Dimensions $</a:t>
          </a:r>
        </a:p>
      </dgm:t>
    </dgm:pt>
    <dgm:pt modelId="{4147EFDD-2CE3-4581-935D-FED8CA6AE6F0}" type="parTrans" cxnId="{FC8D5F26-B0E1-4465-AF23-3BACCD0FDFE7}">
      <dgm:prSet/>
      <dgm:spPr/>
      <dgm:t>
        <a:bodyPr/>
        <a:lstStyle/>
        <a:p>
          <a:endParaRPr lang="fr-CA"/>
        </a:p>
      </dgm:t>
    </dgm:pt>
    <dgm:pt modelId="{06CA3208-EA85-4297-91DA-02062614332F}" type="sibTrans" cxnId="{FC8D5F26-B0E1-4465-AF23-3BACCD0FDFE7}">
      <dgm:prSet/>
      <dgm:spPr/>
      <dgm:t>
        <a:bodyPr/>
        <a:lstStyle/>
        <a:p>
          <a:endParaRPr lang="fr-CA"/>
        </a:p>
      </dgm:t>
    </dgm:pt>
    <dgm:pt modelId="{BEB3F972-B854-4AC6-8356-53D8F92B4990}">
      <dgm:prSet phldrT="[Texte]"/>
      <dgm:spPr/>
      <dgm:t>
        <a:bodyPr/>
        <a:lstStyle/>
        <a:p>
          <a:r>
            <a:rPr lang="fr-CA"/>
            <a:t>Dimensions sociales</a:t>
          </a:r>
        </a:p>
      </dgm:t>
    </dgm:pt>
    <dgm:pt modelId="{48261C4C-BF07-44C7-A6E2-65607B075F7D}" type="parTrans" cxnId="{3FFC2C64-60D9-4724-A7FB-CCEC77362B71}">
      <dgm:prSet/>
      <dgm:spPr/>
      <dgm:t>
        <a:bodyPr/>
        <a:lstStyle/>
        <a:p>
          <a:endParaRPr lang="fr-CA"/>
        </a:p>
      </dgm:t>
    </dgm:pt>
    <dgm:pt modelId="{DD91B11B-AA8A-4960-BE70-817E263D3829}" type="sibTrans" cxnId="{3FFC2C64-60D9-4724-A7FB-CCEC77362B71}">
      <dgm:prSet/>
      <dgm:spPr/>
      <dgm:t>
        <a:bodyPr/>
        <a:lstStyle/>
        <a:p>
          <a:endParaRPr lang="fr-CA"/>
        </a:p>
      </dgm:t>
    </dgm:pt>
    <dgm:pt modelId="{4C6EC1B5-A089-49B2-8F59-8BDC379C1440}">
      <dgm:prSet phldrT="[Texte]"/>
      <dgm:spPr/>
      <dgm:t>
        <a:bodyPr/>
        <a:lstStyle/>
        <a:p>
          <a:r>
            <a:rPr lang="fr-CA"/>
            <a:t>Dimensions politiques</a:t>
          </a:r>
        </a:p>
      </dgm:t>
    </dgm:pt>
    <dgm:pt modelId="{4339BB75-0329-4331-9F85-1D001FAE37AA}" type="parTrans" cxnId="{F5F2CB29-649C-4E2F-9809-AF467888AAC9}">
      <dgm:prSet/>
      <dgm:spPr/>
      <dgm:t>
        <a:bodyPr/>
        <a:lstStyle/>
        <a:p>
          <a:endParaRPr lang="fr-CA"/>
        </a:p>
      </dgm:t>
    </dgm:pt>
    <dgm:pt modelId="{B8017E78-0EF5-4A03-8710-CE815FDEEB8F}" type="sibTrans" cxnId="{F5F2CB29-649C-4E2F-9809-AF467888AAC9}">
      <dgm:prSet/>
      <dgm:spPr/>
      <dgm:t>
        <a:bodyPr/>
        <a:lstStyle/>
        <a:p>
          <a:endParaRPr lang="fr-CA"/>
        </a:p>
      </dgm:t>
    </dgm:pt>
    <dgm:pt modelId="{C0170627-7088-494B-BF5A-D086A3EC4DC9}">
      <dgm:prSet/>
      <dgm:spPr/>
      <dgm:t>
        <a:bodyPr/>
        <a:lstStyle/>
        <a:p>
          <a:r>
            <a:rPr lang="fr-CA"/>
            <a:t>Analyse (micro, méso, macro)</a:t>
          </a:r>
        </a:p>
      </dgm:t>
    </dgm:pt>
    <dgm:pt modelId="{5134BCFF-D2B0-4CC8-87D8-8ADDF1386B99}" type="parTrans" cxnId="{2CCBE406-4649-4408-98AF-B5C6D7893B9B}">
      <dgm:prSet/>
      <dgm:spPr/>
      <dgm:t>
        <a:bodyPr/>
        <a:lstStyle/>
        <a:p>
          <a:endParaRPr lang="fr-CA"/>
        </a:p>
      </dgm:t>
    </dgm:pt>
    <dgm:pt modelId="{D4330F30-EF41-43FC-BAC8-6EC5129D2DD5}" type="sibTrans" cxnId="{2CCBE406-4649-4408-98AF-B5C6D7893B9B}">
      <dgm:prSet/>
      <dgm:spPr/>
      <dgm:t>
        <a:bodyPr/>
        <a:lstStyle/>
        <a:p>
          <a:endParaRPr lang="fr-CA"/>
        </a:p>
      </dgm:t>
    </dgm:pt>
    <dgm:pt modelId="{24887FFB-787A-4C53-8395-A2CFD04DE928}">
      <dgm:prSet/>
      <dgm:spPr/>
      <dgm:t>
        <a:bodyPr/>
        <a:lstStyle/>
        <a:p>
          <a:r>
            <a:rPr lang="fr-CA"/>
            <a:t>Destination</a:t>
          </a:r>
        </a:p>
      </dgm:t>
    </dgm:pt>
    <dgm:pt modelId="{06E54DB8-5734-4330-A209-A0B4BFD4281D}" type="parTrans" cxnId="{93347257-B4FD-4F9A-BD66-A4CA37125AD4}">
      <dgm:prSet/>
      <dgm:spPr/>
      <dgm:t>
        <a:bodyPr/>
        <a:lstStyle/>
        <a:p>
          <a:endParaRPr lang="fr-CA"/>
        </a:p>
      </dgm:t>
    </dgm:pt>
    <dgm:pt modelId="{273A49F3-8837-4BB2-BCA9-CCFC158F9820}" type="sibTrans" cxnId="{93347257-B4FD-4F9A-BD66-A4CA37125AD4}">
      <dgm:prSet/>
      <dgm:spPr/>
      <dgm:t>
        <a:bodyPr/>
        <a:lstStyle/>
        <a:p>
          <a:endParaRPr lang="fr-CA"/>
        </a:p>
      </dgm:t>
    </dgm:pt>
    <dgm:pt modelId="{971CC839-7382-46A6-8AC8-DF4C8ED800B3}" type="pres">
      <dgm:prSet presAssocID="{2D658CC3-259B-4715-A3E6-8487FADA8E5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1386C74-A917-4313-A810-BC7AC37FB2E3}" type="pres">
      <dgm:prSet presAssocID="{065B63F1-C37B-4B95-90C9-893136A1E6CF}" presName="centerShape" presStyleLbl="node0" presStyleIdx="0" presStyleCnt="1"/>
      <dgm:spPr/>
    </dgm:pt>
    <dgm:pt modelId="{6CC353A7-3CEB-4B4D-B967-208678D789CD}" type="pres">
      <dgm:prSet presAssocID="{265781BA-EC46-4AC8-918A-47A359B83DE1}" presName="Name9" presStyleLbl="parChTrans1D2" presStyleIdx="0" presStyleCnt="6"/>
      <dgm:spPr/>
    </dgm:pt>
    <dgm:pt modelId="{650EB3AC-7597-4D5B-9B43-BD4857BE5944}" type="pres">
      <dgm:prSet presAssocID="{265781BA-EC46-4AC8-918A-47A359B83DE1}" presName="connTx" presStyleLbl="parChTrans1D2" presStyleIdx="0" presStyleCnt="6"/>
      <dgm:spPr/>
    </dgm:pt>
    <dgm:pt modelId="{1834DB8F-2CFF-4CEB-AAAD-657DE155F923}" type="pres">
      <dgm:prSet presAssocID="{C1D7FE83-F3C7-4DB7-9151-643B9437FA78}" presName="node" presStyleLbl="node1" presStyleIdx="0" presStyleCnt="6">
        <dgm:presLayoutVars>
          <dgm:bulletEnabled val="1"/>
        </dgm:presLayoutVars>
      </dgm:prSet>
      <dgm:spPr/>
    </dgm:pt>
    <dgm:pt modelId="{92E7DDFB-D15D-4314-A1AC-8D5E0B4532CE}" type="pres">
      <dgm:prSet presAssocID="{06E54DB8-5734-4330-A209-A0B4BFD4281D}" presName="Name9" presStyleLbl="parChTrans1D2" presStyleIdx="1" presStyleCnt="6"/>
      <dgm:spPr/>
    </dgm:pt>
    <dgm:pt modelId="{215D5052-5592-4F77-9E28-59D35CABBC05}" type="pres">
      <dgm:prSet presAssocID="{06E54DB8-5734-4330-A209-A0B4BFD4281D}" presName="connTx" presStyleLbl="parChTrans1D2" presStyleIdx="1" presStyleCnt="6"/>
      <dgm:spPr/>
    </dgm:pt>
    <dgm:pt modelId="{17A6F50B-EE88-4D5A-A592-C04518F6B7AF}" type="pres">
      <dgm:prSet presAssocID="{24887FFB-787A-4C53-8395-A2CFD04DE928}" presName="node" presStyleLbl="node1" presStyleIdx="1" presStyleCnt="6">
        <dgm:presLayoutVars>
          <dgm:bulletEnabled val="1"/>
        </dgm:presLayoutVars>
      </dgm:prSet>
      <dgm:spPr/>
    </dgm:pt>
    <dgm:pt modelId="{9EB85647-A9A2-49D0-B3E2-8FC3B28AFEBC}" type="pres">
      <dgm:prSet presAssocID="{5134BCFF-D2B0-4CC8-87D8-8ADDF1386B99}" presName="Name9" presStyleLbl="parChTrans1D2" presStyleIdx="2" presStyleCnt="6"/>
      <dgm:spPr/>
    </dgm:pt>
    <dgm:pt modelId="{C671341A-6AF1-412E-8878-F7BF89D068A2}" type="pres">
      <dgm:prSet presAssocID="{5134BCFF-D2B0-4CC8-87D8-8ADDF1386B99}" presName="connTx" presStyleLbl="parChTrans1D2" presStyleIdx="2" presStyleCnt="6"/>
      <dgm:spPr/>
    </dgm:pt>
    <dgm:pt modelId="{43C276F9-D5E9-43DA-8DDA-56C4DC1DF8C8}" type="pres">
      <dgm:prSet presAssocID="{C0170627-7088-494B-BF5A-D086A3EC4DC9}" presName="node" presStyleLbl="node1" presStyleIdx="2" presStyleCnt="6">
        <dgm:presLayoutVars>
          <dgm:bulletEnabled val="1"/>
        </dgm:presLayoutVars>
      </dgm:prSet>
      <dgm:spPr/>
    </dgm:pt>
    <dgm:pt modelId="{29C267C4-D56B-4219-959F-3F0D6A5AAEAE}" type="pres">
      <dgm:prSet presAssocID="{4147EFDD-2CE3-4581-935D-FED8CA6AE6F0}" presName="Name9" presStyleLbl="parChTrans1D2" presStyleIdx="3" presStyleCnt="6"/>
      <dgm:spPr/>
    </dgm:pt>
    <dgm:pt modelId="{F7DD3B66-9B69-4550-B3F2-B496B787ED07}" type="pres">
      <dgm:prSet presAssocID="{4147EFDD-2CE3-4581-935D-FED8CA6AE6F0}" presName="connTx" presStyleLbl="parChTrans1D2" presStyleIdx="3" presStyleCnt="6"/>
      <dgm:spPr/>
    </dgm:pt>
    <dgm:pt modelId="{206072A6-71B4-4CD4-B665-93AECC3D17A5}" type="pres">
      <dgm:prSet presAssocID="{C052ABA9-F672-4B95-BAEE-A7CC04308219}" presName="node" presStyleLbl="node1" presStyleIdx="3" presStyleCnt="6">
        <dgm:presLayoutVars>
          <dgm:bulletEnabled val="1"/>
        </dgm:presLayoutVars>
      </dgm:prSet>
      <dgm:spPr/>
    </dgm:pt>
    <dgm:pt modelId="{3C62A925-E230-4BBF-8393-9B570A77B4FA}" type="pres">
      <dgm:prSet presAssocID="{48261C4C-BF07-44C7-A6E2-65607B075F7D}" presName="Name9" presStyleLbl="parChTrans1D2" presStyleIdx="4" presStyleCnt="6"/>
      <dgm:spPr/>
    </dgm:pt>
    <dgm:pt modelId="{A7E31FB8-DAB3-41E4-B4D3-2C95A2C51009}" type="pres">
      <dgm:prSet presAssocID="{48261C4C-BF07-44C7-A6E2-65607B075F7D}" presName="connTx" presStyleLbl="parChTrans1D2" presStyleIdx="4" presStyleCnt="6"/>
      <dgm:spPr/>
    </dgm:pt>
    <dgm:pt modelId="{FAA0AFBC-6993-41B4-8544-1BFB0CA8CBDF}" type="pres">
      <dgm:prSet presAssocID="{BEB3F972-B854-4AC6-8356-53D8F92B4990}" presName="node" presStyleLbl="node1" presStyleIdx="4" presStyleCnt="6">
        <dgm:presLayoutVars>
          <dgm:bulletEnabled val="1"/>
        </dgm:presLayoutVars>
      </dgm:prSet>
      <dgm:spPr/>
    </dgm:pt>
    <dgm:pt modelId="{DD82E4F0-4B7F-4EA5-AABF-232A12F4A48B}" type="pres">
      <dgm:prSet presAssocID="{4339BB75-0329-4331-9F85-1D001FAE37AA}" presName="Name9" presStyleLbl="parChTrans1D2" presStyleIdx="5" presStyleCnt="6"/>
      <dgm:spPr/>
    </dgm:pt>
    <dgm:pt modelId="{AED5C60B-4623-4FC0-8F37-5576CCC7650F}" type="pres">
      <dgm:prSet presAssocID="{4339BB75-0329-4331-9F85-1D001FAE37AA}" presName="connTx" presStyleLbl="parChTrans1D2" presStyleIdx="5" presStyleCnt="6"/>
      <dgm:spPr/>
    </dgm:pt>
    <dgm:pt modelId="{7DE25452-8B3C-4FFF-BD75-9F9B89A22683}" type="pres">
      <dgm:prSet presAssocID="{4C6EC1B5-A089-49B2-8F59-8BDC379C1440}" presName="node" presStyleLbl="node1" presStyleIdx="5" presStyleCnt="6">
        <dgm:presLayoutVars>
          <dgm:bulletEnabled val="1"/>
        </dgm:presLayoutVars>
      </dgm:prSet>
      <dgm:spPr/>
    </dgm:pt>
  </dgm:ptLst>
  <dgm:cxnLst>
    <dgm:cxn modelId="{7F1BAE00-E3A4-4316-84D9-CBEDBFAF0105}" type="presOf" srcId="{48261C4C-BF07-44C7-A6E2-65607B075F7D}" destId="{A7E31FB8-DAB3-41E4-B4D3-2C95A2C51009}" srcOrd="1" destOrd="0" presId="urn:microsoft.com/office/officeart/2005/8/layout/radial1"/>
    <dgm:cxn modelId="{2CCBE406-4649-4408-98AF-B5C6D7893B9B}" srcId="{065B63F1-C37B-4B95-90C9-893136A1E6CF}" destId="{C0170627-7088-494B-BF5A-D086A3EC4DC9}" srcOrd="2" destOrd="0" parTransId="{5134BCFF-D2B0-4CC8-87D8-8ADDF1386B99}" sibTransId="{D4330F30-EF41-43FC-BAC8-6EC5129D2DD5}"/>
    <dgm:cxn modelId="{813D6117-55CF-494C-AC83-8F9138E20E5F}" type="presOf" srcId="{06E54DB8-5734-4330-A209-A0B4BFD4281D}" destId="{215D5052-5592-4F77-9E28-59D35CABBC05}" srcOrd="1" destOrd="0" presId="urn:microsoft.com/office/officeart/2005/8/layout/radial1"/>
    <dgm:cxn modelId="{1E64DB1A-6A19-49AD-BCAA-2CD5FE608D22}" srcId="{065B63F1-C37B-4B95-90C9-893136A1E6CF}" destId="{C1D7FE83-F3C7-4DB7-9151-643B9437FA78}" srcOrd="0" destOrd="0" parTransId="{265781BA-EC46-4AC8-918A-47A359B83DE1}" sibTransId="{D6FF33D9-0D6E-4587-A041-1BA7331F3149}"/>
    <dgm:cxn modelId="{48FCED1B-243B-45C8-898C-2F5D1637DB19}" type="presOf" srcId="{4147EFDD-2CE3-4581-935D-FED8CA6AE6F0}" destId="{29C267C4-D56B-4219-959F-3F0D6A5AAEAE}" srcOrd="0" destOrd="0" presId="urn:microsoft.com/office/officeart/2005/8/layout/radial1"/>
    <dgm:cxn modelId="{EAE7301D-DB30-4ADB-B5CA-71240B61DE40}" type="presOf" srcId="{4C6EC1B5-A089-49B2-8F59-8BDC379C1440}" destId="{7DE25452-8B3C-4FFF-BD75-9F9B89A22683}" srcOrd="0" destOrd="0" presId="urn:microsoft.com/office/officeart/2005/8/layout/radial1"/>
    <dgm:cxn modelId="{2F78671E-BACD-4398-AE1D-5FE705B28806}" type="presOf" srcId="{C1D7FE83-F3C7-4DB7-9151-643B9437FA78}" destId="{1834DB8F-2CFF-4CEB-AAAD-657DE155F923}" srcOrd="0" destOrd="0" presId="urn:microsoft.com/office/officeart/2005/8/layout/radial1"/>
    <dgm:cxn modelId="{C3C4861E-C9F0-4185-8955-37D163EA77FF}" type="presOf" srcId="{BEB3F972-B854-4AC6-8356-53D8F92B4990}" destId="{FAA0AFBC-6993-41B4-8544-1BFB0CA8CBDF}" srcOrd="0" destOrd="0" presId="urn:microsoft.com/office/officeart/2005/8/layout/radial1"/>
    <dgm:cxn modelId="{298C1724-A7EE-490A-8829-63987EC6E25E}" type="presOf" srcId="{24887FFB-787A-4C53-8395-A2CFD04DE928}" destId="{17A6F50B-EE88-4D5A-A592-C04518F6B7AF}" srcOrd="0" destOrd="0" presId="urn:microsoft.com/office/officeart/2005/8/layout/radial1"/>
    <dgm:cxn modelId="{FC8D5F26-B0E1-4465-AF23-3BACCD0FDFE7}" srcId="{065B63F1-C37B-4B95-90C9-893136A1E6CF}" destId="{C052ABA9-F672-4B95-BAEE-A7CC04308219}" srcOrd="3" destOrd="0" parTransId="{4147EFDD-2CE3-4581-935D-FED8CA6AE6F0}" sibTransId="{06CA3208-EA85-4297-91DA-02062614332F}"/>
    <dgm:cxn modelId="{F5F2CB29-649C-4E2F-9809-AF467888AAC9}" srcId="{065B63F1-C37B-4B95-90C9-893136A1E6CF}" destId="{4C6EC1B5-A089-49B2-8F59-8BDC379C1440}" srcOrd="5" destOrd="0" parTransId="{4339BB75-0329-4331-9F85-1D001FAE37AA}" sibTransId="{B8017E78-0EF5-4A03-8710-CE815FDEEB8F}"/>
    <dgm:cxn modelId="{B3855338-0661-4AA0-B616-33F4140548E3}" type="presOf" srcId="{06E54DB8-5734-4330-A209-A0B4BFD4281D}" destId="{92E7DDFB-D15D-4314-A1AC-8D5E0B4532CE}" srcOrd="0" destOrd="0" presId="urn:microsoft.com/office/officeart/2005/8/layout/radial1"/>
    <dgm:cxn modelId="{6E25563B-055C-4BF9-BA6F-39409E758891}" type="presOf" srcId="{265781BA-EC46-4AC8-918A-47A359B83DE1}" destId="{650EB3AC-7597-4D5B-9B43-BD4857BE5944}" srcOrd="1" destOrd="0" presId="urn:microsoft.com/office/officeart/2005/8/layout/radial1"/>
    <dgm:cxn modelId="{3FFC2C64-60D9-4724-A7FB-CCEC77362B71}" srcId="{065B63F1-C37B-4B95-90C9-893136A1E6CF}" destId="{BEB3F972-B854-4AC6-8356-53D8F92B4990}" srcOrd="4" destOrd="0" parTransId="{48261C4C-BF07-44C7-A6E2-65607B075F7D}" sibTransId="{DD91B11B-AA8A-4960-BE70-817E263D3829}"/>
    <dgm:cxn modelId="{AD46884A-088B-462F-A389-2234002D5C22}" type="presOf" srcId="{4147EFDD-2CE3-4581-935D-FED8CA6AE6F0}" destId="{F7DD3B66-9B69-4550-B3F2-B496B787ED07}" srcOrd="1" destOrd="0" presId="urn:microsoft.com/office/officeart/2005/8/layout/radial1"/>
    <dgm:cxn modelId="{93347257-B4FD-4F9A-BD66-A4CA37125AD4}" srcId="{065B63F1-C37B-4B95-90C9-893136A1E6CF}" destId="{24887FFB-787A-4C53-8395-A2CFD04DE928}" srcOrd="1" destOrd="0" parTransId="{06E54DB8-5734-4330-A209-A0B4BFD4281D}" sibTransId="{273A49F3-8837-4BB2-BCA9-CCFC158F9820}"/>
    <dgm:cxn modelId="{517DC057-0678-4C65-82EA-F03032B349CA}" type="presOf" srcId="{48261C4C-BF07-44C7-A6E2-65607B075F7D}" destId="{3C62A925-E230-4BBF-8393-9B570A77B4FA}" srcOrd="0" destOrd="0" presId="urn:microsoft.com/office/officeart/2005/8/layout/radial1"/>
    <dgm:cxn modelId="{ADD3448B-3984-4FF0-8F37-BFB30344C54F}" type="presOf" srcId="{2D658CC3-259B-4715-A3E6-8487FADA8E5A}" destId="{971CC839-7382-46A6-8AC8-DF4C8ED800B3}" srcOrd="0" destOrd="0" presId="urn:microsoft.com/office/officeart/2005/8/layout/radial1"/>
    <dgm:cxn modelId="{9D51A98D-BE1E-41A3-BB38-00811848EBD0}" type="presOf" srcId="{065B63F1-C37B-4B95-90C9-893136A1E6CF}" destId="{81386C74-A917-4313-A810-BC7AC37FB2E3}" srcOrd="0" destOrd="0" presId="urn:microsoft.com/office/officeart/2005/8/layout/radial1"/>
    <dgm:cxn modelId="{C9843A90-A199-4C89-83C4-A22D2351582F}" type="presOf" srcId="{4339BB75-0329-4331-9F85-1D001FAE37AA}" destId="{AED5C60B-4623-4FC0-8F37-5576CCC7650F}" srcOrd="1" destOrd="0" presId="urn:microsoft.com/office/officeart/2005/8/layout/radial1"/>
    <dgm:cxn modelId="{9D4703AD-4338-4419-A8DA-5AF2212D692B}" type="presOf" srcId="{265781BA-EC46-4AC8-918A-47A359B83DE1}" destId="{6CC353A7-3CEB-4B4D-B967-208678D789CD}" srcOrd="0" destOrd="0" presId="urn:microsoft.com/office/officeart/2005/8/layout/radial1"/>
    <dgm:cxn modelId="{87B630B4-5755-47D7-ADDA-E55FA9500776}" srcId="{2D658CC3-259B-4715-A3E6-8487FADA8E5A}" destId="{065B63F1-C37B-4B95-90C9-893136A1E6CF}" srcOrd="0" destOrd="0" parTransId="{5C667245-C2B0-4F51-976E-9F9EABD90135}" sibTransId="{8B3C73CE-0D3D-43E4-987B-B36F026CFB60}"/>
    <dgm:cxn modelId="{760FD2C2-85C3-484E-96BA-697950213BC8}" type="presOf" srcId="{C0170627-7088-494B-BF5A-D086A3EC4DC9}" destId="{43C276F9-D5E9-43DA-8DDA-56C4DC1DF8C8}" srcOrd="0" destOrd="0" presId="urn:microsoft.com/office/officeart/2005/8/layout/radial1"/>
    <dgm:cxn modelId="{BC936DE1-4AE2-4929-926F-25208006E3FC}" type="presOf" srcId="{5134BCFF-D2B0-4CC8-87D8-8ADDF1386B99}" destId="{9EB85647-A9A2-49D0-B3E2-8FC3B28AFEBC}" srcOrd="0" destOrd="0" presId="urn:microsoft.com/office/officeart/2005/8/layout/radial1"/>
    <dgm:cxn modelId="{AF0DF2EC-E2C5-4EC9-97B0-BAEDF3AD740C}" type="presOf" srcId="{4339BB75-0329-4331-9F85-1D001FAE37AA}" destId="{DD82E4F0-4B7F-4EA5-AABF-232A12F4A48B}" srcOrd="0" destOrd="0" presId="urn:microsoft.com/office/officeart/2005/8/layout/radial1"/>
    <dgm:cxn modelId="{BBA8E4F0-3384-4369-AB35-4463FDCB5F6F}" type="presOf" srcId="{C052ABA9-F672-4B95-BAEE-A7CC04308219}" destId="{206072A6-71B4-4CD4-B665-93AECC3D17A5}" srcOrd="0" destOrd="0" presId="urn:microsoft.com/office/officeart/2005/8/layout/radial1"/>
    <dgm:cxn modelId="{1DFE9CFC-2963-467B-A2EA-35AE69EBDD3A}" type="presOf" srcId="{5134BCFF-D2B0-4CC8-87D8-8ADDF1386B99}" destId="{C671341A-6AF1-412E-8878-F7BF89D068A2}" srcOrd="1" destOrd="0" presId="urn:microsoft.com/office/officeart/2005/8/layout/radial1"/>
    <dgm:cxn modelId="{A9DDFF53-C1F8-456A-9599-F300368B5B4C}" type="presParOf" srcId="{971CC839-7382-46A6-8AC8-DF4C8ED800B3}" destId="{81386C74-A917-4313-A810-BC7AC37FB2E3}" srcOrd="0" destOrd="0" presId="urn:microsoft.com/office/officeart/2005/8/layout/radial1"/>
    <dgm:cxn modelId="{23D7C204-38DB-49E1-A9CE-F8A7F5D67FCE}" type="presParOf" srcId="{971CC839-7382-46A6-8AC8-DF4C8ED800B3}" destId="{6CC353A7-3CEB-4B4D-B967-208678D789CD}" srcOrd="1" destOrd="0" presId="urn:microsoft.com/office/officeart/2005/8/layout/radial1"/>
    <dgm:cxn modelId="{6C17351E-22A4-454C-B541-609250149BB7}" type="presParOf" srcId="{6CC353A7-3CEB-4B4D-B967-208678D789CD}" destId="{650EB3AC-7597-4D5B-9B43-BD4857BE5944}" srcOrd="0" destOrd="0" presId="urn:microsoft.com/office/officeart/2005/8/layout/radial1"/>
    <dgm:cxn modelId="{E2D2F61F-9BFD-4EC8-896D-A190C9546BA2}" type="presParOf" srcId="{971CC839-7382-46A6-8AC8-DF4C8ED800B3}" destId="{1834DB8F-2CFF-4CEB-AAAD-657DE155F923}" srcOrd="2" destOrd="0" presId="urn:microsoft.com/office/officeart/2005/8/layout/radial1"/>
    <dgm:cxn modelId="{2EDB3C23-2CD3-47AA-9890-AA7951C598CF}" type="presParOf" srcId="{971CC839-7382-46A6-8AC8-DF4C8ED800B3}" destId="{92E7DDFB-D15D-4314-A1AC-8D5E0B4532CE}" srcOrd="3" destOrd="0" presId="urn:microsoft.com/office/officeart/2005/8/layout/radial1"/>
    <dgm:cxn modelId="{BDCB9620-208B-4A47-8205-A55AEDAE6040}" type="presParOf" srcId="{92E7DDFB-D15D-4314-A1AC-8D5E0B4532CE}" destId="{215D5052-5592-4F77-9E28-59D35CABBC05}" srcOrd="0" destOrd="0" presId="urn:microsoft.com/office/officeart/2005/8/layout/radial1"/>
    <dgm:cxn modelId="{0A1D375D-981C-43D6-AFED-B2686BD8F624}" type="presParOf" srcId="{971CC839-7382-46A6-8AC8-DF4C8ED800B3}" destId="{17A6F50B-EE88-4D5A-A592-C04518F6B7AF}" srcOrd="4" destOrd="0" presId="urn:microsoft.com/office/officeart/2005/8/layout/radial1"/>
    <dgm:cxn modelId="{F37C7D6A-F576-4D38-93F4-DC9B88468D9C}" type="presParOf" srcId="{971CC839-7382-46A6-8AC8-DF4C8ED800B3}" destId="{9EB85647-A9A2-49D0-B3E2-8FC3B28AFEBC}" srcOrd="5" destOrd="0" presId="urn:microsoft.com/office/officeart/2005/8/layout/radial1"/>
    <dgm:cxn modelId="{485D2E23-67D5-434B-98DE-E8EF756095D1}" type="presParOf" srcId="{9EB85647-A9A2-49D0-B3E2-8FC3B28AFEBC}" destId="{C671341A-6AF1-412E-8878-F7BF89D068A2}" srcOrd="0" destOrd="0" presId="urn:microsoft.com/office/officeart/2005/8/layout/radial1"/>
    <dgm:cxn modelId="{CE631599-83FE-4466-9DDF-44B0BED61AAD}" type="presParOf" srcId="{971CC839-7382-46A6-8AC8-DF4C8ED800B3}" destId="{43C276F9-D5E9-43DA-8DDA-56C4DC1DF8C8}" srcOrd="6" destOrd="0" presId="urn:microsoft.com/office/officeart/2005/8/layout/radial1"/>
    <dgm:cxn modelId="{B0EB9DE9-C76D-4206-80F8-9C2FE584831B}" type="presParOf" srcId="{971CC839-7382-46A6-8AC8-DF4C8ED800B3}" destId="{29C267C4-D56B-4219-959F-3F0D6A5AAEAE}" srcOrd="7" destOrd="0" presId="urn:microsoft.com/office/officeart/2005/8/layout/radial1"/>
    <dgm:cxn modelId="{36F0B2D1-9800-43C3-8155-9FA818BB08E4}" type="presParOf" srcId="{29C267C4-D56B-4219-959F-3F0D6A5AAEAE}" destId="{F7DD3B66-9B69-4550-B3F2-B496B787ED07}" srcOrd="0" destOrd="0" presId="urn:microsoft.com/office/officeart/2005/8/layout/radial1"/>
    <dgm:cxn modelId="{2867872F-AE95-49FE-82CF-AC7410FF6FD4}" type="presParOf" srcId="{971CC839-7382-46A6-8AC8-DF4C8ED800B3}" destId="{206072A6-71B4-4CD4-B665-93AECC3D17A5}" srcOrd="8" destOrd="0" presId="urn:microsoft.com/office/officeart/2005/8/layout/radial1"/>
    <dgm:cxn modelId="{E1F9DFB4-DAF9-465D-80C0-B20A33FB9BE5}" type="presParOf" srcId="{971CC839-7382-46A6-8AC8-DF4C8ED800B3}" destId="{3C62A925-E230-4BBF-8393-9B570A77B4FA}" srcOrd="9" destOrd="0" presId="urn:microsoft.com/office/officeart/2005/8/layout/radial1"/>
    <dgm:cxn modelId="{D818D185-8DDD-427D-8AF3-0AD071E5966C}" type="presParOf" srcId="{3C62A925-E230-4BBF-8393-9B570A77B4FA}" destId="{A7E31FB8-DAB3-41E4-B4D3-2C95A2C51009}" srcOrd="0" destOrd="0" presId="urn:microsoft.com/office/officeart/2005/8/layout/radial1"/>
    <dgm:cxn modelId="{AA4D7E51-8B91-4F6E-B769-9F93D99F5267}" type="presParOf" srcId="{971CC839-7382-46A6-8AC8-DF4C8ED800B3}" destId="{FAA0AFBC-6993-41B4-8544-1BFB0CA8CBDF}" srcOrd="10" destOrd="0" presId="urn:microsoft.com/office/officeart/2005/8/layout/radial1"/>
    <dgm:cxn modelId="{7861FA28-5623-423B-B898-24780AF32964}" type="presParOf" srcId="{971CC839-7382-46A6-8AC8-DF4C8ED800B3}" destId="{DD82E4F0-4B7F-4EA5-AABF-232A12F4A48B}" srcOrd="11" destOrd="0" presId="urn:microsoft.com/office/officeart/2005/8/layout/radial1"/>
    <dgm:cxn modelId="{B6221596-8E34-4FFB-9E5B-5AFFCB04D184}" type="presParOf" srcId="{DD82E4F0-4B7F-4EA5-AABF-232A12F4A48B}" destId="{AED5C60B-4623-4FC0-8F37-5576CCC7650F}" srcOrd="0" destOrd="0" presId="urn:microsoft.com/office/officeart/2005/8/layout/radial1"/>
    <dgm:cxn modelId="{C82074E6-0B9F-40E2-A220-AF4EB45ACA58}" type="presParOf" srcId="{971CC839-7382-46A6-8AC8-DF4C8ED800B3}" destId="{7DE25452-8B3C-4FFF-BD75-9F9B89A22683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C9F53C-699D-4F9C-A796-368DC2E2A91A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62A707E-FD3E-4C15-AD77-391A294CC935}">
      <dgm:prSet/>
      <dgm:spPr/>
      <dgm:t>
        <a:bodyPr/>
        <a:lstStyle/>
        <a:p>
          <a:pPr>
            <a:defRPr cap="all"/>
          </a:pPr>
          <a:r>
            <a:rPr lang="fr-CA" baseline="0"/>
            <a:t>La décision</a:t>
          </a:r>
          <a:endParaRPr lang="en-US"/>
        </a:p>
      </dgm:t>
    </dgm:pt>
    <dgm:pt modelId="{F014AD30-6F84-4C75-A5EC-DF73E8C2E670}" type="parTrans" cxnId="{4D73F34C-4FFA-487F-8696-E57CE46F7CAB}">
      <dgm:prSet/>
      <dgm:spPr/>
      <dgm:t>
        <a:bodyPr/>
        <a:lstStyle/>
        <a:p>
          <a:endParaRPr lang="en-US"/>
        </a:p>
      </dgm:t>
    </dgm:pt>
    <dgm:pt modelId="{63F41DCD-5FCF-4E02-9384-8CEAB3E3FFE3}" type="sibTrans" cxnId="{4D73F34C-4FFA-487F-8696-E57CE46F7CAB}">
      <dgm:prSet/>
      <dgm:spPr/>
      <dgm:t>
        <a:bodyPr/>
        <a:lstStyle/>
        <a:p>
          <a:endParaRPr lang="en-US"/>
        </a:p>
      </dgm:t>
    </dgm:pt>
    <dgm:pt modelId="{EE0BA81B-94A3-4D99-8E78-3F7D8D6A3454}">
      <dgm:prSet/>
      <dgm:spPr/>
      <dgm:t>
        <a:bodyPr/>
        <a:lstStyle/>
        <a:p>
          <a:pPr>
            <a:defRPr cap="all"/>
          </a:pPr>
          <a:r>
            <a:rPr lang="fr-CA" baseline="0"/>
            <a:t>La préparation</a:t>
          </a:r>
          <a:endParaRPr lang="en-US"/>
        </a:p>
      </dgm:t>
    </dgm:pt>
    <dgm:pt modelId="{DD3E7E5D-94D0-4293-8A7E-4BFDBC77E71C}" type="parTrans" cxnId="{4CBE70EE-3E6D-4600-BCD9-92D43232FBF3}">
      <dgm:prSet/>
      <dgm:spPr/>
      <dgm:t>
        <a:bodyPr/>
        <a:lstStyle/>
        <a:p>
          <a:endParaRPr lang="en-US"/>
        </a:p>
      </dgm:t>
    </dgm:pt>
    <dgm:pt modelId="{AA081D73-D093-4FA7-9AA1-4A80EF25D027}" type="sibTrans" cxnId="{4CBE70EE-3E6D-4600-BCD9-92D43232FBF3}">
      <dgm:prSet/>
      <dgm:spPr/>
      <dgm:t>
        <a:bodyPr/>
        <a:lstStyle/>
        <a:p>
          <a:endParaRPr lang="en-US"/>
        </a:p>
      </dgm:t>
    </dgm:pt>
    <dgm:pt modelId="{5B5CA32F-95A8-4851-BB5C-18EA90B8C80F}" type="pres">
      <dgm:prSet presAssocID="{AFC9F53C-699D-4F9C-A796-368DC2E2A91A}" presName="root" presStyleCnt="0">
        <dgm:presLayoutVars>
          <dgm:dir/>
          <dgm:resizeHandles val="exact"/>
        </dgm:presLayoutVars>
      </dgm:prSet>
      <dgm:spPr/>
    </dgm:pt>
    <dgm:pt modelId="{A2B60BF4-E36F-4270-9CA6-5A2365D42CCE}" type="pres">
      <dgm:prSet presAssocID="{762A707E-FD3E-4C15-AD77-391A294CC935}" presName="compNode" presStyleCnt="0"/>
      <dgm:spPr/>
    </dgm:pt>
    <dgm:pt modelId="{450F2216-B107-4953-892C-82C05F0A68EF}" type="pres">
      <dgm:prSet presAssocID="{762A707E-FD3E-4C15-AD77-391A294CC935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149D8AC8-EDB4-46CB-A6C6-5F41C8D5261A}" type="pres">
      <dgm:prSet presAssocID="{762A707E-FD3E-4C15-AD77-391A294CC93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che"/>
        </a:ext>
      </dgm:extLst>
    </dgm:pt>
    <dgm:pt modelId="{BCEEE530-EDC0-4097-8A52-E84CD229BED5}" type="pres">
      <dgm:prSet presAssocID="{762A707E-FD3E-4C15-AD77-391A294CC935}" presName="spaceRect" presStyleCnt="0"/>
      <dgm:spPr/>
    </dgm:pt>
    <dgm:pt modelId="{E866CB69-8FC6-4BDE-BED5-6044B1CAF1BF}" type="pres">
      <dgm:prSet presAssocID="{762A707E-FD3E-4C15-AD77-391A294CC935}" presName="textRect" presStyleLbl="revTx" presStyleIdx="0" presStyleCnt="2">
        <dgm:presLayoutVars>
          <dgm:chMax val="1"/>
          <dgm:chPref val="1"/>
        </dgm:presLayoutVars>
      </dgm:prSet>
      <dgm:spPr/>
    </dgm:pt>
    <dgm:pt modelId="{013FDB83-D71D-4226-9C50-A45EE67ECE98}" type="pres">
      <dgm:prSet presAssocID="{63F41DCD-5FCF-4E02-9384-8CEAB3E3FFE3}" presName="sibTrans" presStyleCnt="0"/>
      <dgm:spPr/>
    </dgm:pt>
    <dgm:pt modelId="{7AAE4447-FB72-457A-AA86-5447834F90A1}" type="pres">
      <dgm:prSet presAssocID="{EE0BA81B-94A3-4D99-8E78-3F7D8D6A3454}" presName="compNode" presStyleCnt="0"/>
      <dgm:spPr/>
    </dgm:pt>
    <dgm:pt modelId="{D5C020A4-0F49-422A-A461-EFF6C5BE26D4}" type="pres">
      <dgm:prSet presAssocID="{EE0BA81B-94A3-4D99-8E78-3F7D8D6A3454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75A3F8FD-613F-4270-8DA4-8A8E7892A985}" type="pres">
      <dgm:prSet presAssocID="{EE0BA81B-94A3-4D99-8E78-3F7D8D6A345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e de contrôle"/>
        </a:ext>
      </dgm:extLst>
    </dgm:pt>
    <dgm:pt modelId="{E78FFDF0-AD65-4524-9442-FFDA5EBA1060}" type="pres">
      <dgm:prSet presAssocID="{EE0BA81B-94A3-4D99-8E78-3F7D8D6A3454}" presName="spaceRect" presStyleCnt="0"/>
      <dgm:spPr/>
    </dgm:pt>
    <dgm:pt modelId="{19DA2D37-573E-470A-8EB5-26ED0EE5A199}" type="pres">
      <dgm:prSet presAssocID="{EE0BA81B-94A3-4D99-8E78-3F7D8D6A3454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3C4CF0B-DE67-4E35-AE5C-8918AA8D839E}" type="presOf" srcId="{AFC9F53C-699D-4F9C-A796-368DC2E2A91A}" destId="{5B5CA32F-95A8-4851-BB5C-18EA90B8C80F}" srcOrd="0" destOrd="0" presId="urn:microsoft.com/office/officeart/2018/5/layout/IconLeafLabelList"/>
    <dgm:cxn modelId="{4D73F34C-4FFA-487F-8696-E57CE46F7CAB}" srcId="{AFC9F53C-699D-4F9C-A796-368DC2E2A91A}" destId="{762A707E-FD3E-4C15-AD77-391A294CC935}" srcOrd="0" destOrd="0" parTransId="{F014AD30-6F84-4C75-A5EC-DF73E8C2E670}" sibTransId="{63F41DCD-5FCF-4E02-9384-8CEAB3E3FFE3}"/>
    <dgm:cxn modelId="{38B45C89-8579-4AFF-A7B8-E897F3A58E74}" type="presOf" srcId="{EE0BA81B-94A3-4D99-8E78-3F7D8D6A3454}" destId="{19DA2D37-573E-470A-8EB5-26ED0EE5A199}" srcOrd="0" destOrd="0" presId="urn:microsoft.com/office/officeart/2018/5/layout/IconLeafLabelList"/>
    <dgm:cxn modelId="{87A030CB-7DA9-4EAE-96DD-E5C2958F5449}" type="presOf" srcId="{762A707E-FD3E-4C15-AD77-391A294CC935}" destId="{E866CB69-8FC6-4BDE-BED5-6044B1CAF1BF}" srcOrd="0" destOrd="0" presId="urn:microsoft.com/office/officeart/2018/5/layout/IconLeafLabelList"/>
    <dgm:cxn modelId="{4CBE70EE-3E6D-4600-BCD9-92D43232FBF3}" srcId="{AFC9F53C-699D-4F9C-A796-368DC2E2A91A}" destId="{EE0BA81B-94A3-4D99-8E78-3F7D8D6A3454}" srcOrd="1" destOrd="0" parTransId="{DD3E7E5D-94D0-4293-8A7E-4BFDBC77E71C}" sibTransId="{AA081D73-D093-4FA7-9AA1-4A80EF25D027}"/>
    <dgm:cxn modelId="{1D42F334-75C9-477E-9E01-9EE798DF8826}" type="presParOf" srcId="{5B5CA32F-95A8-4851-BB5C-18EA90B8C80F}" destId="{A2B60BF4-E36F-4270-9CA6-5A2365D42CCE}" srcOrd="0" destOrd="0" presId="urn:microsoft.com/office/officeart/2018/5/layout/IconLeafLabelList"/>
    <dgm:cxn modelId="{9E083849-E9EA-422A-861A-F64DCE3171BD}" type="presParOf" srcId="{A2B60BF4-E36F-4270-9CA6-5A2365D42CCE}" destId="{450F2216-B107-4953-892C-82C05F0A68EF}" srcOrd="0" destOrd="0" presId="urn:microsoft.com/office/officeart/2018/5/layout/IconLeafLabelList"/>
    <dgm:cxn modelId="{4B03989A-B93F-48A4-85B4-83874B54E7A1}" type="presParOf" srcId="{A2B60BF4-E36F-4270-9CA6-5A2365D42CCE}" destId="{149D8AC8-EDB4-46CB-A6C6-5F41C8D5261A}" srcOrd="1" destOrd="0" presId="urn:microsoft.com/office/officeart/2018/5/layout/IconLeafLabelList"/>
    <dgm:cxn modelId="{9C8FA8BB-7DB1-408F-A86B-D58C41D4B042}" type="presParOf" srcId="{A2B60BF4-E36F-4270-9CA6-5A2365D42CCE}" destId="{BCEEE530-EDC0-4097-8A52-E84CD229BED5}" srcOrd="2" destOrd="0" presId="urn:microsoft.com/office/officeart/2018/5/layout/IconLeafLabelList"/>
    <dgm:cxn modelId="{C5F3F683-B3B6-4E09-B659-55C8D9B48498}" type="presParOf" srcId="{A2B60BF4-E36F-4270-9CA6-5A2365D42CCE}" destId="{E866CB69-8FC6-4BDE-BED5-6044B1CAF1BF}" srcOrd="3" destOrd="0" presId="urn:microsoft.com/office/officeart/2018/5/layout/IconLeafLabelList"/>
    <dgm:cxn modelId="{8A60F704-AA58-40E4-9C52-EDC71A009A7F}" type="presParOf" srcId="{5B5CA32F-95A8-4851-BB5C-18EA90B8C80F}" destId="{013FDB83-D71D-4226-9C50-A45EE67ECE98}" srcOrd="1" destOrd="0" presId="urn:microsoft.com/office/officeart/2018/5/layout/IconLeafLabelList"/>
    <dgm:cxn modelId="{2D68784B-F889-4FBB-93C9-674D92ADEFB1}" type="presParOf" srcId="{5B5CA32F-95A8-4851-BB5C-18EA90B8C80F}" destId="{7AAE4447-FB72-457A-AA86-5447834F90A1}" srcOrd="2" destOrd="0" presId="urn:microsoft.com/office/officeart/2018/5/layout/IconLeafLabelList"/>
    <dgm:cxn modelId="{CDE880F0-907E-491B-BFB0-E7AD1380B240}" type="presParOf" srcId="{7AAE4447-FB72-457A-AA86-5447834F90A1}" destId="{D5C020A4-0F49-422A-A461-EFF6C5BE26D4}" srcOrd="0" destOrd="0" presId="urn:microsoft.com/office/officeart/2018/5/layout/IconLeafLabelList"/>
    <dgm:cxn modelId="{DDACF23A-9556-47BF-96B6-6913C37862C0}" type="presParOf" srcId="{7AAE4447-FB72-457A-AA86-5447834F90A1}" destId="{75A3F8FD-613F-4270-8DA4-8A8E7892A985}" srcOrd="1" destOrd="0" presId="urn:microsoft.com/office/officeart/2018/5/layout/IconLeafLabelList"/>
    <dgm:cxn modelId="{F7EFE0E4-6B2A-4971-A32A-9B83A045FE5F}" type="presParOf" srcId="{7AAE4447-FB72-457A-AA86-5447834F90A1}" destId="{E78FFDF0-AD65-4524-9442-FFDA5EBA1060}" srcOrd="2" destOrd="0" presId="urn:microsoft.com/office/officeart/2018/5/layout/IconLeafLabelList"/>
    <dgm:cxn modelId="{BC0EDCAE-47DB-46F8-A6B9-8B7ADE6D8EA2}" type="presParOf" srcId="{7AAE4447-FB72-457A-AA86-5447834F90A1}" destId="{19DA2D37-573E-470A-8EB5-26ED0EE5A19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0F13D1-3302-48A2-852E-CD792C1D763E}" type="doc">
      <dgm:prSet loTypeId="urn:microsoft.com/office/officeart/2005/8/layout/hList1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650CDE6-E380-4330-8564-010A9B1D0B61}">
      <dgm:prSet/>
      <dgm:spPr/>
      <dgm:t>
        <a:bodyPr/>
        <a:lstStyle/>
        <a:p>
          <a:r>
            <a:rPr lang="en-US" b="1" dirty="0" err="1"/>
            <a:t>Facteurs</a:t>
          </a:r>
          <a:r>
            <a:rPr lang="en-US" b="1" dirty="0"/>
            <a:t> </a:t>
          </a:r>
          <a:r>
            <a:rPr lang="en-US" b="1" dirty="0" err="1"/>
            <a:t>incitatifs</a:t>
          </a:r>
          <a:r>
            <a:rPr lang="en-US" dirty="0"/>
            <a:t>: </a:t>
          </a:r>
        </a:p>
        <a:p>
          <a:r>
            <a:rPr lang="en-US" dirty="0"/>
            <a:t>(raison qui </a:t>
          </a:r>
          <a:r>
            <a:rPr lang="en-US" dirty="0" err="1"/>
            <a:t>poussent</a:t>
          </a:r>
          <a:r>
            <a:rPr lang="en-US" dirty="0"/>
            <a:t> les </a:t>
          </a:r>
          <a:r>
            <a:rPr lang="en-US" dirty="0" err="1"/>
            <a:t>individus</a:t>
          </a:r>
          <a:r>
            <a:rPr lang="en-US" dirty="0"/>
            <a:t>, des </a:t>
          </a:r>
          <a:r>
            <a:rPr lang="en-US" dirty="0" err="1"/>
            <a:t>familles</a:t>
          </a:r>
          <a:r>
            <a:rPr lang="en-US" dirty="0"/>
            <a:t> à quitter un pays.)</a:t>
          </a:r>
        </a:p>
      </dgm:t>
    </dgm:pt>
    <dgm:pt modelId="{76F7B4E6-83E6-400C-985A-56AB43137E58}" type="parTrans" cxnId="{7FA342E2-F23F-4B8E-8D39-03F2B4852F08}">
      <dgm:prSet/>
      <dgm:spPr/>
      <dgm:t>
        <a:bodyPr/>
        <a:lstStyle/>
        <a:p>
          <a:endParaRPr lang="en-US"/>
        </a:p>
      </dgm:t>
    </dgm:pt>
    <dgm:pt modelId="{98F5AA9F-0230-4C35-B8FB-A0EC8E542D2C}" type="sibTrans" cxnId="{7FA342E2-F23F-4B8E-8D39-03F2B4852F08}">
      <dgm:prSet/>
      <dgm:spPr/>
      <dgm:t>
        <a:bodyPr/>
        <a:lstStyle/>
        <a:p>
          <a:endParaRPr lang="en-US"/>
        </a:p>
      </dgm:t>
    </dgm:pt>
    <dgm:pt modelId="{34BCA77E-65FE-479E-8579-F4156F3D73F8}">
      <dgm:prSet/>
      <dgm:spPr/>
      <dgm:t>
        <a:bodyPr/>
        <a:lstStyle/>
        <a:p>
          <a:r>
            <a:rPr lang="en-US"/>
            <a:t>Violence</a:t>
          </a:r>
        </a:p>
      </dgm:t>
    </dgm:pt>
    <dgm:pt modelId="{6095435A-342C-45BD-9063-22BB3F1D5945}" type="parTrans" cxnId="{45D25C1B-A996-43AF-A38E-5CF174044D68}">
      <dgm:prSet/>
      <dgm:spPr/>
      <dgm:t>
        <a:bodyPr/>
        <a:lstStyle/>
        <a:p>
          <a:endParaRPr lang="en-US"/>
        </a:p>
      </dgm:t>
    </dgm:pt>
    <dgm:pt modelId="{BD4E138C-EF3B-4B02-B6AB-B55AD01F0680}" type="sibTrans" cxnId="{45D25C1B-A996-43AF-A38E-5CF174044D68}">
      <dgm:prSet/>
      <dgm:spPr/>
      <dgm:t>
        <a:bodyPr/>
        <a:lstStyle/>
        <a:p>
          <a:endParaRPr lang="en-US"/>
        </a:p>
      </dgm:t>
    </dgm:pt>
    <dgm:pt modelId="{EC592F84-87A9-491D-9C78-5C7D94B43D3B}">
      <dgm:prSet/>
      <dgm:spPr/>
      <dgm:t>
        <a:bodyPr/>
        <a:lstStyle/>
        <a:p>
          <a:r>
            <a:rPr lang="en-US" b="1" dirty="0" err="1"/>
            <a:t>Facteurs</a:t>
          </a:r>
          <a:r>
            <a:rPr lang="en-US" b="1" dirty="0"/>
            <a:t> </a:t>
          </a:r>
          <a:r>
            <a:rPr lang="en-US" b="1" dirty="0" err="1"/>
            <a:t>d’attraction</a:t>
          </a:r>
          <a:r>
            <a:rPr lang="en-US" dirty="0"/>
            <a:t>: </a:t>
          </a:r>
        </a:p>
        <a:p>
          <a:r>
            <a:rPr lang="en-US" dirty="0"/>
            <a:t>(</a:t>
          </a:r>
          <a:r>
            <a:rPr lang="en-US" dirty="0" err="1"/>
            <a:t>attraits</a:t>
          </a:r>
          <a:r>
            <a:rPr lang="en-US" dirty="0"/>
            <a:t> pour se </a:t>
          </a:r>
          <a:r>
            <a:rPr lang="en-US" dirty="0" err="1"/>
            <a:t>diriger</a:t>
          </a:r>
          <a:r>
            <a:rPr lang="en-US" dirty="0"/>
            <a:t> </a:t>
          </a:r>
          <a:r>
            <a:rPr lang="en-US" dirty="0" err="1"/>
            <a:t>vers</a:t>
          </a:r>
          <a:r>
            <a:rPr lang="en-US" dirty="0"/>
            <a:t> un pays)</a:t>
          </a:r>
        </a:p>
      </dgm:t>
    </dgm:pt>
    <dgm:pt modelId="{9524E554-9E53-4F97-943C-F8630D0A60D3}" type="parTrans" cxnId="{1737252A-606F-47C6-A46A-27FB13FDDCAE}">
      <dgm:prSet/>
      <dgm:spPr/>
      <dgm:t>
        <a:bodyPr/>
        <a:lstStyle/>
        <a:p>
          <a:endParaRPr lang="en-US"/>
        </a:p>
      </dgm:t>
    </dgm:pt>
    <dgm:pt modelId="{1AF25038-6C78-4ED7-BA31-06E3F110BA24}" type="sibTrans" cxnId="{1737252A-606F-47C6-A46A-27FB13FDDCAE}">
      <dgm:prSet/>
      <dgm:spPr/>
      <dgm:t>
        <a:bodyPr/>
        <a:lstStyle/>
        <a:p>
          <a:endParaRPr lang="en-US"/>
        </a:p>
      </dgm:t>
    </dgm:pt>
    <dgm:pt modelId="{2F9725DB-95C9-43F3-8945-C430998D0D48}">
      <dgm:prSet/>
      <dgm:spPr/>
      <dgm:t>
        <a:bodyPr/>
        <a:lstStyle/>
        <a:p>
          <a:r>
            <a:rPr lang="en-US"/>
            <a:t>Besoin de main-d’oeuvre</a:t>
          </a:r>
        </a:p>
      </dgm:t>
    </dgm:pt>
    <dgm:pt modelId="{3DED53B6-0E28-4DCD-AB3A-7297E8C62B84}" type="parTrans" cxnId="{EEDC84B7-B02A-434B-B02B-6210003AE7F3}">
      <dgm:prSet/>
      <dgm:spPr/>
      <dgm:t>
        <a:bodyPr/>
        <a:lstStyle/>
        <a:p>
          <a:endParaRPr lang="en-US"/>
        </a:p>
      </dgm:t>
    </dgm:pt>
    <dgm:pt modelId="{015E35A1-AA01-48FA-9B49-5F75E898F663}" type="sibTrans" cxnId="{EEDC84B7-B02A-434B-B02B-6210003AE7F3}">
      <dgm:prSet/>
      <dgm:spPr/>
      <dgm:t>
        <a:bodyPr/>
        <a:lstStyle/>
        <a:p>
          <a:endParaRPr lang="en-US"/>
        </a:p>
      </dgm:t>
    </dgm:pt>
    <dgm:pt modelId="{E6D0A142-BBF4-4D3C-97AC-CCE0BF204393}">
      <dgm:prSet/>
      <dgm:spPr/>
      <dgm:t>
        <a:bodyPr/>
        <a:lstStyle/>
        <a:p>
          <a:r>
            <a:rPr lang="en-US"/>
            <a:t>Guerre</a:t>
          </a:r>
        </a:p>
      </dgm:t>
    </dgm:pt>
    <dgm:pt modelId="{59CDF1F8-591C-45A2-B045-0093FF64A0FD}" type="parTrans" cxnId="{3F2D655E-5A50-42C3-9BBE-80AFDF1C75E5}">
      <dgm:prSet/>
      <dgm:spPr/>
      <dgm:t>
        <a:bodyPr/>
        <a:lstStyle/>
        <a:p>
          <a:endParaRPr lang="fr-CA"/>
        </a:p>
      </dgm:t>
    </dgm:pt>
    <dgm:pt modelId="{B24C2A6C-BD94-4DE9-A147-411CEDEF226B}" type="sibTrans" cxnId="{3F2D655E-5A50-42C3-9BBE-80AFDF1C75E5}">
      <dgm:prSet/>
      <dgm:spPr/>
      <dgm:t>
        <a:bodyPr/>
        <a:lstStyle/>
        <a:p>
          <a:endParaRPr lang="fr-CA"/>
        </a:p>
      </dgm:t>
    </dgm:pt>
    <dgm:pt modelId="{1D2092A8-6B17-46B8-A84A-512273BD91CB}">
      <dgm:prSet/>
      <dgm:spPr/>
      <dgm:t>
        <a:bodyPr/>
        <a:lstStyle/>
        <a:p>
          <a:r>
            <a:rPr lang="en-US"/>
            <a:t>Famine</a:t>
          </a:r>
        </a:p>
      </dgm:t>
    </dgm:pt>
    <dgm:pt modelId="{121F8685-B0BD-4891-A224-C91CE884542C}" type="parTrans" cxnId="{6610B05B-E7CC-48A9-ADD5-C3B8917F3CAD}">
      <dgm:prSet/>
      <dgm:spPr/>
      <dgm:t>
        <a:bodyPr/>
        <a:lstStyle/>
        <a:p>
          <a:endParaRPr lang="fr-CA"/>
        </a:p>
      </dgm:t>
    </dgm:pt>
    <dgm:pt modelId="{AE7135D4-21B3-486B-8CE3-973B55A3BA9C}" type="sibTrans" cxnId="{6610B05B-E7CC-48A9-ADD5-C3B8917F3CAD}">
      <dgm:prSet/>
      <dgm:spPr/>
      <dgm:t>
        <a:bodyPr/>
        <a:lstStyle/>
        <a:p>
          <a:endParaRPr lang="fr-CA"/>
        </a:p>
      </dgm:t>
    </dgm:pt>
    <dgm:pt modelId="{472A0BD2-45DE-429C-8949-D434F4E75F9F}">
      <dgm:prSet/>
      <dgm:spPr/>
      <dgm:t>
        <a:bodyPr/>
        <a:lstStyle/>
        <a:p>
          <a:r>
            <a:rPr lang="en-US"/>
            <a:t>Pauvreté</a:t>
          </a:r>
        </a:p>
      </dgm:t>
    </dgm:pt>
    <dgm:pt modelId="{8D36F32D-7C60-42E2-B740-8A1B18CD87CF}" type="parTrans" cxnId="{4F70A3C0-1B22-447D-94C4-02DA3FA79BAA}">
      <dgm:prSet/>
      <dgm:spPr/>
      <dgm:t>
        <a:bodyPr/>
        <a:lstStyle/>
        <a:p>
          <a:endParaRPr lang="fr-CA"/>
        </a:p>
      </dgm:t>
    </dgm:pt>
    <dgm:pt modelId="{2B0A1535-AB6E-4872-B495-414B49AADAEE}" type="sibTrans" cxnId="{4F70A3C0-1B22-447D-94C4-02DA3FA79BAA}">
      <dgm:prSet/>
      <dgm:spPr/>
      <dgm:t>
        <a:bodyPr/>
        <a:lstStyle/>
        <a:p>
          <a:endParaRPr lang="fr-CA"/>
        </a:p>
      </dgm:t>
    </dgm:pt>
    <dgm:pt modelId="{C2330AC6-7135-42BB-9E29-8CF68039FDB1}">
      <dgm:prSet/>
      <dgm:spPr/>
      <dgm:t>
        <a:bodyPr/>
        <a:lstStyle/>
        <a:p>
          <a:r>
            <a:rPr lang="en-US"/>
            <a:t>Criminalité</a:t>
          </a:r>
        </a:p>
      </dgm:t>
    </dgm:pt>
    <dgm:pt modelId="{CEF364E6-65B2-4652-894F-B606E1DDC763}" type="parTrans" cxnId="{3E90EF4C-CDC5-4D5B-B37E-5905F4437C0D}">
      <dgm:prSet/>
      <dgm:spPr/>
      <dgm:t>
        <a:bodyPr/>
        <a:lstStyle/>
        <a:p>
          <a:endParaRPr lang="fr-CA"/>
        </a:p>
      </dgm:t>
    </dgm:pt>
    <dgm:pt modelId="{6A8C53F6-0215-47E6-AA21-1AFA7A1B6376}" type="sibTrans" cxnId="{3E90EF4C-CDC5-4D5B-B37E-5905F4437C0D}">
      <dgm:prSet/>
      <dgm:spPr/>
      <dgm:t>
        <a:bodyPr/>
        <a:lstStyle/>
        <a:p>
          <a:endParaRPr lang="fr-CA"/>
        </a:p>
      </dgm:t>
    </dgm:pt>
    <dgm:pt modelId="{AFEC93B2-9BBF-4C9A-A462-9AFA50CC0CBC}">
      <dgm:prSet/>
      <dgm:spPr/>
      <dgm:t>
        <a:bodyPr/>
        <a:lstStyle/>
        <a:p>
          <a:r>
            <a:rPr lang="en-US"/>
            <a:t>Chômage</a:t>
          </a:r>
        </a:p>
      </dgm:t>
    </dgm:pt>
    <dgm:pt modelId="{7D5027A3-5FD0-4726-98E3-0D7A34C67FC7}" type="parTrans" cxnId="{34254F2D-087D-460B-B99C-76ABFD8441E3}">
      <dgm:prSet/>
      <dgm:spPr/>
      <dgm:t>
        <a:bodyPr/>
        <a:lstStyle/>
        <a:p>
          <a:endParaRPr lang="fr-CA"/>
        </a:p>
      </dgm:t>
    </dgm:pt>
    <dgm:pt modelId="{8C07F29E-BE71-45FF-9D4B-5579932590A9}" type="sibTrans" cxnId="{34254F2D-087D-460B-B99C-76ABFD8441E3}">
      <dgm:prSet/>
      <dgm:spPr/>
      <dgm:t>
        <a:bodyPr/>
        <a:lstStyle/>
        <a:p>
          <a:endParaRPr lang="fr-CA"/>
        </a:p>
      </dgm:t>
    </dgm:pt>
    <dgm:pt modelId="{99D88BCA-BF0C-42E4-8DA0-D3E907B3DDA3}">
      <dgm:prSet/>
      <dgm:spPr/>
      <dgm:t>
        <a:bodyPr/>
        <a:lstStyle/>
        <a:p>
          <a:r>
            <a:rPr lang="en-US"/>
            <a:t>Instabilité politique</a:t>
          </a:r>
        </a:p>
      </dgm:t>
    </dgm:pt>
    <dgm:pt modelId="{A17480C6-E093-4EDE-BEFE-4613AA3FB278}" type="parTrans" cxnId="{4D0C87D5-5ABF-457B-BE91-D346E08F28B0}">
      <dgm:prSet/>
      <dgm:spPr/>
      <dgm:t>
        <a:bodyPr/>
        <a:lstStyle/>
        <a:p>
          <a:endParaRPr lang="fr-CA"/>
        </a:p>
      </dgm:t>
    </dgm:pt>
    <dgm:pt modelId="{27ADC73B-CB8C-412B-AA3D-DB59208EA8CA}" type="sibTrans" cxnId="{4D0C87D5-5ABF-457B-BE91-D346E08F28B0}">
      <dgm:prSet/>
      <dgm:spPr/>
      <dgm:t>
        <a:bodyPr/>
        <a:lstStyle/>
        <a:p>
          <a:endParaRPr lang="fr-CA"/>
        </a:p>
      </dgm:t>
    </dgm:pt>
    <dgm:pt modelId="{B21DE586-F753-44F9-BDF4-ECD6C5E96027}">
      <dgm:prSet/>
      <dgm:spPr/>
      <dgm:t>
        <a:bodyPr/>
        <a:lstStyle/>
        <a:p>
          <a:r>
            <a:rPr lang="en-US"/>
            <a:t>Corruption</a:t>
          </a:r>
        </a:p>
      </dgm:t>
    </dgm:pt>
    <dgm:pt modelId="{EE70BD82-0BD3-4D14-80EC-286D1262A4B5}" type="parTrans" cxnId="{00A327BD-ED47-44F1-9043-79382CF275F9}">
      <dgm:prSet/>
      <dgm:spPr/>
      <dgm:t>
        <a:bodyPr/>
        <a:lstStyle/>
        <a:p>
          <a:endParaRPr lang="fr-CA"/>
        </a:p>
      </dgm:t>
    </dgm:pt>
    <dgm:pt modelId="{BD5ED0FC-B4A8-448B-B153-A46E6275CAD7}" type="sibTrans" cxnId="{00A327BD-ED47-44F1-9043-79382CF275F9}">
      <dgm:prSet/>
      <dgm:spPr/>
      <dgm:t>
        <a:bodyPr/>
        <a:lstStyle/>
        <a:p>
          <a:endParaRPr lang="fr-CA"/>
        </a:p>
      </dgm:t>
    </dgm:pt>
    <dgm:pt modelId="{4F8CC2BD-4C4B-468F-8109-2666F03EE7DC}">
      <dgm:prSet/>
      <dgm:spPr/>
      <dgm:t>
        <a:bodyPr/>
        <a:lstStyle/>
        <a:p>
          <a:r>
            <a:rPr lang="en-US"/>
            <a:t>Droits et liberté*</a:t>
          </a:r>
        </a:p>
      </dgm:t>
    </dgm:pt>
    <dgm:pt modelId="{78D6D666-FF3C-4996-8738-C47CEBF37282}" type="parTrans" cxnId="{21D51AA6-501E-456F-9B44-D3493018DE56}">
      <dgm:prSet/>
      <dgm:spPr/>
      <dgm:t>
        <a:bodyPr/>
        <a:lstStyle/>
        <a:p>
          <a:endParaRPr lang="fr-CA"/>
        </a:p>
      </dgm:t>
    </dgm:pt>
    <dgm:pt modelId="{40BE609B-B43D-49B4-9863-937F7E6AF61B}" type="sibTrans" cxnId="{21D51AA6-501E-456F-9B44-D3493018DE56}">
      <dgm:prSet/>
      <dgm:spPr/>
      <dgm:t>
        <a:bodyPr/>
        <a:lstStyle/>
        <a:p>
          <a:endParaRPr lang="fr-CA"/>
        </a:p>
      </dgm:t>
    </dgm:pt>
    <dgm:pt modelId="{7F161368-CDDB-4918-9C84-E4A4E445E38D}">
      <dgm:prSet/>
      <dgm:spPr/>
      <dgm:t>
        <a:bodyPr/>
        <a:lstStyle/>
        <a:p>
          <a:r>
            <a:rPr lang="en-US"/>
            <a:t>Intérêts économiques</a:t>
          </a:r>
        </a:p>
      </dgm:t>
    </dgm:pt>
    <dgm:pt modelId="{0614E038-DF31-4DB4-9B15-6589AF93C693}" type="parTrans" cxnId="{311EDABC-8EA0-42EC-903E-19549BAAE0D7}">
      <dgm:prSet/>
      <dgm:spPr/>
      <dgm:t>
        <a:bodyPr/>
        <a:lstStyle/>
        <a:p>
          <a:endParaRPr lang="fr-CA"/>
        </a:p>
      </dgm:t>
    </dgm:pt>
    <dgm:pt modelId="{05D9B8E4-A1BB-4B27-9C1E-E8CDC8D77DD3}" type="sibTrans" cxnId="{311EDABC-8EA0-42EC-903E-19549BAAE0D7}">
      <dgm:prSet/>
      <dgm:spPr/>
      <dgm:t>
        <a:bodyPr/>
        <a:lstStyle/>
        <a:p>
          <a:endParaRPr lang="fr-CA"/>
        </a:p>
      </dgm:t>
    </dgm:pt>
    <dgm:pt modelId="{4A3221E1-F76C-46F9-9182-9C5689FED19B}">
      <dgm:prSet/>
      <dgm:spPr/>
      <dgm:t>
        <a:bodyPr/>
        <a:lstStyle/>
        <a:p>
          <a:r>
            <a:rPr lang="en-US"/>
            <a:t>Sécurité</a:t>
          </a:r>
        </a:p>
      </dgm:t>
    </dgm:pt>
    <dgm:pt modelId="{E17E261F-9111-4476-A3FA-CDB7CDBD2B45}" type="parTrans" cxnId="{DD77A299-70D8-4D4A-8090-06BA4AB91CB6}">
      <dgm:prSet/>
      <dgm:spPr/>
      <dgm:t>
        <a:bodyPr/>
        <a:lstStyle/>
        <a:p>
          <a:endParaRPr lang="fr-CA"/>
        </a:p>
      </dgm:t>
    </dgm:pt>
    <dgm:pt modelId="{E0322FCE-80FD-4AA9-BB12-9CF5BA4C59A8}" type="sibTrans" cxnId="{DD77A299-70D8-4D4A-8090-06BA4AB91CB6}">
      <dgm:prSet/>
      <dgm:spPr/>
      <dgm:t>
        <a:bodyPr/>
        <a:lstStyle/>
        <a:p>
          <a:endParaRPr lang="fr-CA"/>
        </a:p>
      </dgm:t>
    </dgm:pt>
    <dgm:pt modelId="{42E86B92-3566-40CA-BD26-18287DBB0C19}">
      <dgm:prSet/>
      <dgm:spPr/>
      <dgm:t>
        <a:bodyPr/>
        <a:lstStyle/>
        <a:p>
          <a:r>
            <a:rPr lang="en-US"/>
            <a:t>Doits et libertés*</a:t>
          </a:r>
        </a:p>
      </dgm:t>
    </dgm:pt>
    <dgm:pt modelId="{95107B2A-5E2B-4030-83BA-44BF88BE29C6}" type="parTrans" cxnId="{560272C6-06E8-472C-BBE5-C59D9CEC05C4}">
      <dgm:prSet/>
      <dgm:spPr/>
      <dgm:t>
        <a:bodyPr/>
        <a:lstStyle/>
        <a:p>
          <a:endParaRPr lang="fr-CA"/>
        </a:p>
      </dgm:t>
    </dgm:pt>
    <dgm:pt modelId="{0A82CA26-24E6-40F5-AA12-14D41E106527}" type="sibTrans" cxnId="{560272C6-06E8-472C-BBE5-C59D9CEC05C4}">
      <dgm:prSet/>
      <dgm:spPr/>
      <dgm:t>
        <a:bodyPr/>
        <a:lstStyle/>
        <a:p>
          <a:endParaRPr lang="fr-CA"/>
        </a:p>
      </dgm:t>
    </dgm:pt>
    <dgm:pt modelId="{14A305CA-2549-49FE-810D-5C5452F35E98}" type="pres">
      <dgm:prSet presAssocID="{040F13D1-3302-48A2-852E-CD792C1D763E}" presName="Name0" presStyleCnt="0">
        <dgm:presLayoutVars>
          <dgm:dir/>
          <dgm:animLvl val="lvl"/>
          <dgm:resizeHandles val="exact"/>
        </dgm:presLayoutVars>
      </dgm:prSet>
      <dgm:spPr/>
    </dgm:pt>
    <dgm:pt modelId="{958DEBDB-F465-421E-A693-80021189B8FE}" type="pres">
      <dgm:prSet presAssocID="{E650CDE6-E380-4330-8564-010A9B1D0B61}" presName="composite" presStyleCnt="0"/>
      <dgm:spPr/>
    </dgm:pt>
    <dgm:pt modelId="{25E2FA5D-6BEC-4E93-8298-6EBF0D3F882B}" type="pres">
      <dgm:prSet presAssocID="{E650CDE6-E380-4330-8564-010A9B1D0B6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5CA1C93-D66F-4C1B-A134-33D52FA85F55}" type="pres">
      <dgm:prSet presAssocID="{E650CDE6-E380-4330-8564-010A9B1D0B61}" presName="desTx" presStyleLbl="alignAccFollowNode1" presStyleIdx="0" presStyleCnt="2">
        <dgm:presLayoutVars>
          <dgm:bulletEnabled val="1"/>
        </dgm:presLayoutVars>
      </dgm:prSet>
      <dgm:spPr/>
    </dgm:pt>
    <dgm:pt modelId="{4602B22C-9D41-4D06-B1FC-778191A1D6FC}" type="pres">
      <dgm:prSet presAssocID="{98F5AA9F-0230-4C35-B8FB-A0EC8E542D2C}" presName="space" presStyleCnt="0"/>
      <dgm:spPr/>
    </dgm:pt>
    <dgm:pt modelId="{A69DE16F-9425-4FB4-AC31-C9EFB13AC23F}" type="pres">
      <dgm:prSet presAssocID="{EC592F84-87A9-491D-9C78-5C7D94B43D3B}" presName="composite" presStyleCnt="0"/>
      <dgm:spPr/>
    </dgm:pt>
    <dgm:pt modelId="{EFE585AB-60DB-4483-818D-9C9ED61E800B}" type="pres">
      <dgm:prSet presAssocID="{EC592F84-87A9-491D-9C78-5C7D94B43D3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9974525-03FB-4C1F-827F-D0825A145F1F}" type="pres">
      <dgm:prSet presAssocID="{EC592F84-87A9-491D-9C78-5C7D94B43D3B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1D29716-AA38-4945-B2E7-CAEE9E32D55F}" type="presOf" srcId="{42E86B92-3566-40CA-BD26-18287DBB0C19}" destId="{89974525-03FB-4C1F-827F-D0825A145F1F}" srcOrd="0" destOrd="3" presId="urn:microsoft.com/office/officeart/2005/8/layout/hList1"/>
    <dgm:cxn modelId="{45D25C1B-A996-43AF-A38E-5CF174044D68}" srcId="{E650CDE6-E380-4330-8564-010A9B1D0B61}" destId="{34BCA77E-65FE-479E-8579-F4156F3D73F8}" srcOrd="0" destOrd="0" parTransId="{6095435A-342C-45BD-9063-22BB3F1D5945}" sibTransId="{BD4E138C-EF3B-4B02-B6AB-B55AD01F0680}"/>
    <dgm:cxn modelId="{1737252A-606F-47C6-A46A-27FB13FDDCAE}" srcId="{040F13D1-3302-48A2-852E-CD792C1D763E}" destId="{EC592F84-87A9-491D-9C78-5C7D94B43D3B}" srcOrd="1" destOrd="0" parTransId="{9524E554-9E53-4F97-943C-F8630D0A60D3}" sibTransId="{1AF25038-6C78-4ED7-BA31-06E3F110BA24}"/>
    <dgm:cxn modelId="{34254F2D-087D-460B-B99C-76ABFD8441E3}" srcId="{E650CDE6-E380-4330-8564-010A9B1D0B61}" destId="{AFEC93B2-9BBF-4C9A-A462-9AFA50CC0CBC}" srcOrd="5" destOrd="0" parTransId="{7D5027A3-5FD0-4726-98E3-0D7A34C67FC7}" sibTransId="{8C07F29E-BE71-45FF-9D4B-5579932590A9}"/>
    <dgm:cxn modelId="{31CF5B2F-ABD5-49BB-B047-5DE5FA291F4F}" type="presOf" srcId="{7F161368-CDDB-4918-9C84-E4A4E445E38D}" destId="{89974525-03FB-4C1F-827F-D0825A145F1F}" srcOrd="0" destOrd="1" presId="urn:microsoft.com/office/officeart/2005/8/layout/hList1"/>
    <dgm:cxn modelId="{53C3C440-EEE5-4B54-8638-553B55DE0DF3}" type="presOf" srcId="{472A0BD2-45DE-429C-8949-D434F4E75F9F}" destId="{15CA1C93-D66F-4C1B-A134-33D52FA85F55}" srcOrd="0" destOrd="3" presId="urn:microsoft.com/office/officeart/2005/8/layout/hList1"/>
    <dgm:cxn modelId="{6610B05B-E7CC-48A9-ADD5-C3B8917F3CAD}" srcId="{E650CDE6-E380-4330-8564-010A9B1D0B61}" destId="{1D2092A8-6B17-46B8-A84A-512273BD91CB}" srcOrd="2" destOrd="0" parTransId="{121F8685-B0BD-4891-A224-C91CE884542C}" sibTransId="{AE7135D4-21B3-486B-8CE3-973B55A3BA9C}"/>
    <dgm:cxn modelId="{3F2D655E-5A50-42C3-9BBE-80AFDF1C75E5}" srcId="{E650CDE6-E380-4330-8564-010A9B1D0B61}" destId="{E6D0A142-BBF4-4D3C-97AC-CCE0BF204393}" srcOrd="1" destOrd="0" parTransId="{59CDF1F8-591C-45A2-B045-0093FF64A0FD}" sibTransId="{B24C2A6C-BD94-4DE9-A147-411CEDEF226B}"/>
    <dgm:cxn modelId="{7BC44841-3131-4120-AF03-DF0C99B95D39}" type="presOf" srcId="{1D2092A8-6B17-46B8-A84A-512273BD91CB}" destId="{15CA1C93-D66F-4C1B-A134-33D52FA85F55}" srcOrd="0" destOrd="2" presId="urn:microsoft.com/office/officeart/2005/8/layout/hList1"/>
    <dgm:cxn modelId="{3E90EF4C-CDC5-4D5B-B37E-5905F4437C0D}" srcId="{E650CDE6-E380-4330-8564-010A9B1D0B61}" destId="{C2330AC6-7135-42BB-9E29-8CF68039FDB1}" srcOrd="4" destOrd="0" parTransId="{CEF364E6-65B2-4652-894F-B606E1DDC763}" sibTransId="{6A8C53F6-0215-47E6-AA21-1AFA7A1B6376}"/>
    <dgm:cxn modelId="{88DCC752-B8A7-490E-94D9-3FC0E2F2BEF8}" type="presOf" srcId="{34BCA77E-65FE-479E-8579-F4156F3D73F8}" destId="{15CA1C93-D66F-4C1B-A134-33D52FA85F55}" srcOrd="0" destOrd="0" presId="urn:microsoft.com/office/officeart/2005/8/layout/hList1"/>
    <dgm:cxn modelId="{2EC8F877-522F-4024-8B40-FD3B8157B537}" type="presOf" srcId="{040F13D1-3302-48A2-852E-CD792C1D763E}" destId="{14A305CA-2549-49FE-810D-5C5452F35E98}" srcOrd="0" destOrd="0" presId="urn:microsoft.com/office/officeart/2005/8/layout/hList1"/>
    <dgm:cxn modelId="{3F71205A-6070-4B3C-973B-CB73B2089919}" type="presOf" srcId="{2F9725DB-95C9-43F3-8945-C430998D0D48}" destId="{89974525-03FB-4C1F-827F-D0825A145F1F}" srcOrd="0" destOrd="0" presId="urn:microsoft.com/office/officeart/2005/8/layout/hList1"/>
    <dgm:cxn modelId="{B741ED5A-B00F-47F2-B6DD-53A5DD0BD081}" type="presOf" srcId="{4A3221E1-F76C-46F9-9182-9C5689FED19B}" destId="{89974525-03FB-4C1F-827F-D0825A145F1F}" srcOrd="0" destOrd="2" presId="urn:microsoft.com/office/officeart/2005/8/layout/hList1"/>
    <dgm:cxn modelId="{E4C94C83-5164-41B0-9384-B6A641F154FA}" type="presOf" srcId="{E650CDE6-E380-4330-8564-010A9B1D0B61}" destId="{25E2FA5D-6BEC-4E93-8298-6EBF0D3F882B}" srcOrd="0" destOrd="0" presId="urn:microsoft.com/office/officeart/2005/8/layout/hList1"/>
    <dgm:cxn modelId="{860EF086-BE11-431A-B791-BACE3DF4E9BE}" type="presOf" srcId="{AFEC93B2-9BBF-4C9A-A462-9AFA50CC0CBC}" destId="{15CA1C93-D66F-4C1B-A134-33D52FA85F55}" srcOrd="0" destOrd="5" presId="urn:microsoft.com/office/officeart/2005/8/layout/hList1"/>
    <dgm:cxn modelId="{A17CD78B-A273-4F7E-AD96-033563150D5C}" type="presOf" srcId="{99D88BCA-BF0C-42E4-8DA0-D3E907B3DDA3}" destId="{15CA1C93-D66F-4C1B-A134-33D52FA85F55}" srcOrd="0" destOrd="6" presId="urn:microsoft.com/office/officeart/2005/8/layout/hList1"/>
    <dgm:cxn modelId="{36C57394-8C46-4191-9281-1C61F562883E}" type="presOf" srcId="{B21DE586-F753-44F9-BDF4-ECD6C5E96027}" destId="{15CA1C93-D66F-4C1B-A134-33D52FA85F55}" srcOrd="0" destOrd="7" presId="urn:microsoft.com/office/officeart/2005/8/layout/hList1"/>
    <dgm:cxn modelId="{DD77A299-70D8-4D4A-8090-06BA4AB91CB6}" srcId="{EC592F84-87A9-491D-9C78-5C7D94B43D3B}" destId="{4A3221E1-F76C-46F9-9182-9C5689FED19B}" srcOrd="2" destOrd="0" parTransId="{E17E261F-9111-4476-A3FA-CDB7CDBD2B45}" sibTransId="{E0322FCE-80FD-4AA9-BB12-9CF5BA4C59A8}"/>
    <dgm:cxn modelId="{21D51AA6-501E-456F-9B44-D3493018DE56}" srcId="{E650CDE6-E380-4330-8564-010A9B1D0B61}" destId="{4F8CC2BD-4C4B-468F-8109-2666F03EE7DC}" srcOrd="8" destOrd="0" parTransId="{78D6D666-FF3C-4996-8738-C47CEBF37282}" sibTransId="{40BE609B-B43D-49B4-9863-937F7E6AF61B}"/>
    <dgm:cxn modelId="{409CFBA7-1F93-48E0-850C-1BA456C5B66D}" type="presOf" srcId="{E6D0A142-BBF4-4D3C-97AC-CCE0BF204393}" destId="{15CA1C93-D66F-4C1B-A134-33D52FA85F55}" srcOrd="0" destOrd="1" presId="urn:microsoft.com/office/officeart/2005/8/layout/hList1"/>
    <dgm:cxn modelId="{EEDC84B7-B02A-434B-B02B-6210003AE7F3}" srcId="{EC592F84-87A9-491D-9C78-5C7D94B43D3B}" destId="{2F9725DB-95C9-43F3-8945-C430998D0D48}" srcOrd="0" destOrd="0" parTransId="{3DED53B6-0E28-4DCD-AB3A-7297E8C62B84}" sibTransId="{015E35A1-AA01-48FA-9B49-5F75E898F663}"/>
    <dgm:cxn modelId="{311EDABC-8EA0-42EC-903E-19549BAAE0D7}" srcId="{EC592F84-87A9-491D-9C78-5C7D94B43D3B}" destId="{7F161368-CDDB-4918-9C84-E4A4E445E38D}" srcOrd="1" destOrd="0" parTransId="{0614E038-DF31-4DB4-9B15-6589AF93C693}" sibTransId="{05D9B8E4-A1BB-4B27-9C1E-E8CDC8D77DD3}"/>
    <dgm:cxn modelId="{00A327BD-ED47-44F1-9043-79382CF275F9}" srcId="{E650CDE6-E380-4330-8564-010A9B1D0B61}" destId="{B21DE586-F753-44F9-BDF4-ECD6C5E96027}" srcOrd="7" destOrd="0" parTransId="{EE70BD82-0BD3-4D14-80EC-286D1262A4B5}" sibTransId="{BD5ED0FC-B4A8-448B-B153-A46E6275CAD7}"/>
    <dgm:cxn modelId="{4F70A3C0-1B22-447D-94C4-02DA3FA79BAA}" srcId="{E650CDE6-E380-4330-8564-010A9B1D0B61}" destId="{472A0BD2-45DE-429C-8949-D434F4E75F9F}" srcOrd="3" destOrd="0" parTransId="{8D36F32D-7C60-42E2-B740-8A1B18CD87CF}" sibTransId="{2B0A1535-AB6E-4872-B495-414B49AADAEE}"/>
    <dgm:cxn modelId="{560272C6-06E8-472C-BBE5-C59D9CEC05C4}" srcId="{EC592F84-87A9-491D-9C78-5C7D94B43D3B}" destId="{42E86B92-3566-40CA-BD26-18287DBB0C19}" srcOrd="3" destOrd="0" parTransId="{95107B2A-5E2B-4030-83BA-44BF88BE29C6}" sibTransId="{0A82CA26-24E6-40F5-AA12-14D41E106527}"/>
    <dgm:cxn modelId="{B3E2D0C9-ED05-4821-B6B6-44EE7F1B6985}" type="presOf" srcId="{C2330AC6-7135-42BB-9E29-8CF68039FDB1}" destId="{15CA1C93-D66F-4C1B-A134-33D52FA85F55}" srcOrd="0" destOrd="4" presId="urn:microsoft.com/office/officeart/2005/8/layout/hList1"/>
    <dgm:cxn modelId="{4D0C87D5-5ABF-457B-BE91-D346E08F28B0}" srcId="{E650CDE6-E380-4330-8564-010A9B1D0B61}" destId="{99D88BCA-BF0C-42E4-8DA0-D3E907B3DDA3}" srcOrd="6" destOrd="0" parTransId="{A17480C6-E093-4EDE-BEFE-4613AA3FB278}" sibTransId="{27ADC73B-CB8C-412B-AA3D-DB59208EA8CA}"/>
    <dgm:cxn modelId="{C646CAE0-D769-4A32-A726-33A77C96648E}" type="presOf" srcId="{4F8CC2BD-4C4B-468F-8109-2666F03EE7DC}" destId="{15CA1C93-D66F-4C1B-A134-33D52FA85F55}" srcOrd="0" destOrd="8" presId="urn:microsoft.com/office/officeart/2005/8/layout/hList1"/>
    <dgm:cxn modelId="{7FA342E2-F23F-4B8E-8D39-03F2B4852F08}" srcId="{040F13D1-3302-48A2-852E-CD792C1D763E}" destId="{E650CDE6-E380-4330-8564-010A9B1D0B61}" srcOrd="0" destOrd="0" parTransId="{76F7B4E6-83E6-400C-985A-56AB43137E58}" sibTransId="{98F5AA9F-0230-4C35-B8FB-A0EC8E542D2C}"/>
    <dgm:cxn modelId="{6196CCF9-3180-41A6-8198-0A6F02ADAB15}" type="presOf" srcId="{EC592F84-87A9-491D-9C78-5C7D94B43D3B}" destId="{EFE585AB-60DB-4483-818D-9C9ED61E800B}" srcOrd="0" destOrd="0" presId="urn:microsoft.com/office/officeart/2005/8/layout/hList1"/>
    <dgm:cxn modelId="{9E62F3C4-EF42-4BF1-B227-F40126434B7F}" type="presParOf" srcId="{14A305CA-2549-49FE-810D-5C5452F35E98}" destId="{958DEBDB-F465-421E-A693-80021189B8FE}" srcOrd="0" destOrd="0" presId="urn:microsoft.com/office/officeart/2005/8/layout/hList1"/>
    <dgm:cxn modelId="{625DA376-EA10-47B3-917D-917837897C1F}" type="presParOf" srcId="{958DEBDB-F465-421E-A693-80021189B8FE}" destId="{25E2FA5D-6BEC-4E93-8298-6EBF0D3F882B}" srcOrd="0" destOrd="0" presId="urn:microsoft.com/office/officeart/2005/8/layout/hList1"/>
    <dgm:cxn modelId="{57CCA8DD-A021-4643-9587-DE2137AD982E}" type="presParOf" srcId="{958DEBDB-F465-421E-A693-80021189B8FE}" destId="{15CA1C93-D66F-4C1B-A134-33D52FA85F55}" srcOrd="1" destOrd="0" presId="urn:microsoft.com/office/officeart/2005/8/layout/hList1"/>
    <dgm:cxn modelId="{E3993E0B-8321-463D-86BB-8A9AD339889D}" type="presParOf" srcId="{14A305CA-2549-49FE-810D-5C5452F35E98}" destId="{4602B22C-9D41-4D06-B1FC-778191A1D6FC}" srcOrd="1" destOrd="0" presId="urn:microsoft.com/office/officeart/2005/8/layout/hList1"/>
    <dgm:cxn modelId="{002AA641-1E71-4AED-BCC0-71FC01984778}" type="presParOf" srcId="{14A305CA-2549-49FE-810D-5C5452F35E98}" destId="{A69DE16F-9425-4FB4-AC31-C9EFB13AC23F}" srcOrd="2" destOrd="0" presId="urn:microsoft.com/office/officeart/2005/8/layout/hList1"/>
    <dgm:cxn modelId="{5C55074A-BE92-4E46-AAD1-AC0A110CEB57}" type="presParOf" srcId="{A69DE16F-9425-4FB4-AC31-C9EFB13AC23F}" destId="{EFE585AB-60DB-4483-818D-9C9ED61E800B}" srcOrd="0" destOrd="0" presId="urn:microsoft.com/office/officeart/2005/8/layout/hList1"/>
    <dgm:cxn modelId="{12F74C22-3AB0-4BAE-AD31-02844CD3AB96}" type="presParOf" srcId="{A69DE16F-9425-4FB4-AC31-C9EFB13AC23F}" destId="{89974525-03FB-4C1F-827F-D0825A145F1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0F13D1-3302-48A2-852E-CD792C1D763E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F1F89FE-0BC6-48A2-859C-8D95F452C856}">
      <dgm:prSet/>
      <dgm:spPr/>
      <dgm:t>
        <a:bodyPr/>
        <a:lstStyle/>
        <a:p>
          <a:r>
            <a:rPr lang="fr-CA"/>
            <a:t>Long</a:t>
          </a:r>
          <a:endParaRPr lang="en-US"/>
        </a:p>
      </dgm:t>
    </dgm:pt>
    <dgm:pt modelId="{602346D7-0043-4627-9A57-620A39F1F668}" type="parTrans" cxnId="{23DFF73F-7078-4035-9093-1B34421FD3EE}">
      <dgm:prSet/>
      <dgm:spPr/>
      <dgm:t>
        <a:bodyPr/>
        <a:lstStyle/>
        <a:p>
          <a:endParaRPr lang="en-US"/>
        </a:p>
      </dgm:t>
    </dgm:pt>
    <dgm:pt modelId="{F7402A38-C8F6-4BEE-9135-01D3387F634F}" type="sibTrans" cxnId="{23DFF73F-7078-4035-9093-1B34421FD3EE}">
      <dgm:prSet/>
      <dgm:spPr/>
      <dgm:t>
        <a:bodyPr/>
        <a:lstStyle/>
        <a:p>
          <a:endParaRPr lang="en-US"/>
        </a:p>
      </dgm:t>
    </dgm:pt>
    <dgm:pt modelId="{E650CDE6-E380-4330-8564-010A9B1D0B61}">
      <dgm:prSet/>
      <dgm:spPr/>
      <dgm:t>
        <a:bodyPr/>
        <a:lstStyle/>
        <a:p>
          <a:r>
            <a:rPr lang="fr-CA"/>
            <a:t>Sensible</a:t>
          </a:r>
          <a:endParaRPr lang="en-US"/>
        </a:p>
      </dgm:t>
    </dgm:pt>
    <dgm:pt modelId="{76F7B4E6-83E6-400C-985A-56AB43137E58}" type="parTrans" cxnId="{7FA342E2-F23F-4B8E-8D39-03F2B4852F08}">
      <dgm:prSet/>
      <dgm:spPr/>
      <dgm:t>
        <a:bodyPr/>
        <a:lstStyle/>
        <a:p>
          <a:endParaRPr lang="en-US"/>
        </a:p>
      </dgm:t>
    </dgm:pt>
    <dgm:pt modelId="{98F5AA9F-0230-4C35-B8FB-A0EC8E542D2C}" type="sibTrans" cxnId="{7FA342E2-F23F-4B8E-8D39-03F2B4852F08}">
      <dgm:prSet/>
      <dgm:spPr/>
      <dgm:t>
        <a:bodyPr/>
        <a:lstStyle/>
        <a:p>
          <a:endParaRPr lang="en-US"/>
        </a:p>
      </dgm:t>
    </dgm:pt>
    <dgm:pt modelId="{34BCA77E-65FE-479E-8579-F4156F3D73F8}">
      <dgm:prSet/>
      <dgm:spPr/>
      <dgm:t>
        <a:bodyPr/>
        <a:lstStyle/>
        <a:p>
          <a:r>
            <a:rPr lang="fr-CA" dirty="0"/>
            <a:t>Mondialisation</a:t>
          </a:r>
          <a:endParaRPr lang="en-US" dirty="0"/>
        </a:p>
      </dgm:t>
    </dgm:pt>
    <dgm:pt modelId="{6095435A-342C-45BD-9063-22BB3F1D5945}" type="parTrans" cxnId="{45D25C1B-A996-43AF-A38E-5CF174044D68}">
      <dgm:prSet/>
      <dgm:spPr/>
      <dgm:t>
        <a:bodyPr/>
        <a:lstStyle/>
        <a:p>
          <a:endParaRPr lang="en-US"/>
        </a:p>
      </dgm:t>
    </dgm:pt>
    <dgm:pt modelId="{BD4E138C-EF3B-4B02-B6AB-B55AD01F0680}" type="sibTrans" cxnId="{45D25C1B-A996-43AF-A38E-5CF174044D68}">
      <dgm:prSet/>
      <dgm:spPr/>
      <dgm:t>
        <a:bodyPr/>
        <a:lstStyle/>
        <a:p>
          <a:endParaRPr lang="en-US"/>
        </a:p>
      </dgm:t>
    </dgm:pt>
    <dgm:pt modelId="{1432B8C3-71EF-4CF2-914C-1C4722701047}">
      <dgm:prSet/>
      <dgm:spPr/>
      <dgm:t>
        <a:bodyPr/>
        <a:lstStyle/>
        <a:p>
          <a:r>
            <a:rPr lang="fr-CA"/>
            <a:t>Fluctuation économique</a:t>
          </a:r>
          <a:endParaRPr lang="en-US"/>
        </a:p>
      </dgm:t>
    </dgm:pt>
    <dgm:pt modelId="{B1230334-0795-447D-9C46-85CFAE59856D}" type="parTrans" cxnId="{C52EEA17-5FDC-4B61-8928-67726C7CB153}">
      <dgm:prSet/>
      <dgm:spPr/>
      <dgm:t>
        <a:bodyPr/>
        <a:lstStyle/>
        <a:p>
          <a:endParaRPr lang="en-US"/>
        </a:p>
      </dgm:t>
    </dgm:pt>
    <dgm:pt modelId="{3334039D-F6E9-4917-9815-6D71AB2E6090}" type="sibTrans" cxnId="{C52EEA17-5FDC-4B61-8928-67726C7CB153}">
      <dgm:prSet/>
      <dgm:spPr/>
      <dgm:t>
        <a:bodyPr/>
        <a:lstStyle/>
        <a:p>
          <a:endParaRPr lang="en-US"/>
        </a:p>
      </dgm:t>
    </dgm:pt>
    <dgm:pt modelId="{9903228C-BA8C-43D4-BBAD-55B1E9172317}">
      <dgm:prSet/>
      <dgm:spPr/>
      <dgm:t>
        <a:bodyPr/>
        <a:lstStyle/>
        <a:p>
          <a:r>
            <a:rPr lang="fr-CA"/>
            <a:t>Turbulences politiques</a:t>
          </a:r>
          <a:endParaRPr lang="en-US"/>
        </a:p>
      </dgm:t>
    </dgm:pt>
    <dgm:pt modelId="{0C7BB9C2-B95A-4DB2-8C35-B82B1229B101}" type="parTrans" cxnId="{53E77074-1E81-40F8-BF44-324F970E100E}">
      <dgm:prSet/>
      <dgm:spPr/>
      <dgm:t>
        <a:bodyPr/>
        <a:lstStyle/>
        <a:p>
          <a:endParaRPr lang="en-US"/>
        </a:p>
      </dgm:t>
    </dgm:pt>
    <dgm:pt modelId="{CAF0DBB1-B366-46CD-990F-5E2538F61B69}" type="sibTrans" cxnId="{53E77074-1E81-40F8-BF44-324F970E100E}">
      <dgm:prSet/>
      <dgm:spPr/>
      <dgm:t>
        <a:bodyPr/>
        <a:lstStyle/>
        <a:p>
          <a:endParaRPr lang="en-US"/>
        </a:p>
      </dgm:t>
    </dgm:pt>
    <dgm:pt modelId="{5AA4C1B4-32C5-47EF-8727-E29425B2739A}">
      <dgm:prSet/>
      <dgm:spPr/>
      <dgm:t>
        <a:bodyPr/>
        <a:lstStyle/>
        <a:p>
          <a:r>
            <a:rPr lang="fr-CA"/>
            <a:t>Droitisation des idées politiques</a:t>
          </a:r>
          <a:endParaRPr lang="en-US"/>
        </a:p>
      </dgm:t>
    </dgm:pt>
    <dgm:pt modelId="{52D562C7-FD5E-4D50-92CA-6D8A6A8ADAAE}" type="parTrans" cxnId="{37BA7142-8CEB-4C98-9D15-8D7D57517FC7}">
      <dgm:prSet/>
      <dgm:spPr/>
      <dgm:t>
        <a:bodyPr/>
        <a:lstStyle/>
        <a:p>
          <a:endParaRPr lang="en-US"/>
        </a:p>
      </dgm:t>
    </dgm:pt>
    <dgm:pt modelId="{A6FD18C2-FFDB-4FCE-93FD-1252CB3AE72A}" type="sibTrans" cxnId="{37BA7142-8CEB-4C98-9D15-8D7D57517FC7}">
      <dgm:prSet/>
      <dgm:spPr/>
      <dgm:t>
        <a:bodyPr/>
        <a:lstStyle/>
        <a:p>
          <a:endParaRPr lang="en-US"/>
        </a:p>
      </dgm:t>
    </dgm:pt>
    <dgm:pt modelId="{EC592F84-87A9-491D-9C78-5C7D94B43D3B}">
      <dgm:prSet/>
      <dgm:spPr/>
      <dgm:t>
        <a:bodyPr/>
        <a:lstStyle/>
        <a:p>
          <a:r>
            <a:rPr lang="fr-CA"/>
            <a:t>Laborieux</a:t>
          </a:r>
          <a:endParaRPr lang="en-US"/>
        </a:p>
      </dgm:t>
    </dgm:pt>
    <dgm:pt modelId="{9524E554-9E53-4F97-943C-F8630D0A60D3}" type="parTrans" cxnId="{1737252A-606F-47C6-A46A-27FB13FDDCAE}">
      <dgm:prSet/>
      <dgm:spPr/>
      <dgm:t>
        <a:bodyPr/>
        <a:lstStyle/>
        <a:p>
          <a:endParaRPr lang="en-US"/>
        </a:p>
      </dgm:t>
    </dgm:pt>
    <dgm:pt modelId="{1AF25038-6C78-4ED7-BA31-06E3F110BA24}" type="sibTrans" cxnId="{1737252A-606F-47C6-A46A-27FB13FDDCAE}">
      <dgm:prSet/>
      <dgm:spPr/>
      <dgm:t>
        <a:bodyPr/>
        <a:lstStyle/>
        <a:p>
          <a:endParaRPr lang="en-US"/>
        </a:p>
      </dgm:t>
    </dgm:pt>
    <dgm:pt modelId="{2F9725DB-95C9-43F3-8945-C430998D0D48}">
      <dgm:prSet/>
      <dgm:spPr/>
      <dgm:t>
        <a:bodyPr/>
        <a:lstStyle/>
        <a:p>
          <a:r>
            <a:rPr lang="fr-CA" dirty="0"/>
            <a:t>Approche militarisée des frontières</a:t>
          </a:r>
          <a:endParaRPr lang="en-US" dirty="0"/>
        </a:p>
      </dgm:t>
    </dgm:pt>
    <dgm:pt modelId="{3DED53B6-0E28-4DCD-AB3A-7297E8C62B84}" type="parTrans" cxnId="{EEDC84B7-B02A-434B-B02B-6210003AE7F3}">
      <dgm:prSet/>
      <dgm:spPr/>
      <dgm:t>
        <a:bodyPr/>
        <a:lstStyle/>
        <a:p>
          <a:endParaRPr lang="en-US"/>
        </a:p>
      </dgm:t>
    </dgm:pt>
    <dgm:pt modelId="{015E35A1-AA01-48FA-9B49-5F75E898F663}" type="sibTrans" cxnId="{EEDC84B7-B02A-434B-B02B-6210003AE7F3}">
      <dgm:prSet/>
      <dgm:spPr/>
      <dgm:t>
        <a:bodyPr/>
        <a:lstStyle/>
        <a:p>
          <a:endParaRPr lang="en-US"/>
        </a:p>
      </dgm:t>
    </dgm:pt>
    <dgm:pt modelId="{66C06E3A-9CEC-480B-B0D5-F5472B6582F0}">
      <dgm:prSet/>
      <dgm:spPr/>
      <dgm:t>
        <a:bodyPr/>
        <a:lstStyle/>
        <a:p>
          <a:r>
            <a:rPr lang="fr-CA"/>
            <a:t>Prolifération des mesures anti-immigration</a:t>
          </a:r>
          <a:endParaRPr lang="en-US"/>
        </a:p>
      </dgm:t>
    </dgm:pt>
    <dgm:pt modelId="{9AA3C8F2-0C28-4914-9A4A-AA0658209213}" type="parTrans" cxnId="{F59B8B0B-0A7E-4BBF-86CA-FA666F15D6C0}">
      <dgm:prSet/>
      <dgm:spPr/>
      <dgm:t>
        <a:bodyPr/>
        <a:lstStyle/>
        <a:p>
          <a:endParaRPr lang="en-US"/>
        </a:p>
      </dgm:t>
    </dgm:pt>
    <dgm:pt modelId="{472FA5B2-1E26-4FEA-AC0C-8A99276BD203}" type="sibTrans" cxnId="{F59B8B0B-0A7E-4BBF-86CA-FA666F15D6C0}">
      <dgm:prSet/>
      <dgm:spPr/>
      <dgm:t>
        <a:bodyPr/>
        <a:lstStyle/>
        <a:p>
          <a:endParaRPr lang="en-US"/>
        </a:p>
      </dgm:t>
    </dgm:pt>
    <dgm:pt modelId="{BF61DD1C-BACD-484D-A13D-B4AA8A998FE3}">
      <dgm:prSet/>
      <dgm:spPr/>
      <dgm:t>
        <a:bodyPr/>
        <a:lstStyle/>
        <a:p>
          <a:r>
            <a:rPr lang="fr-CA"/>
            <a:t>Prolongement du processus migratoire</a:t>
          </a:r>
          <a:endParaRPr lang="en-US"/>
        </a:p>
      </dgm:t>
    </dgm:pt>
    <dgm:pt modelId="{C398C761-B268-4FDC-A660-1E8177818864}" type="parTrans" cxnId="{AA0D0A6B-3BC7-4A3D-ADFC-11F96DAA1882}">
      <dgm:prSet/>
      <dgm:spPr/>
      <dgm:t>
        <a:bodyPr/>
        <a:lstStyle/>
        <a:p>
          <a:endParaRPr lang="en-US"/>
        </a:p>
      </dgm:t>
    </dgm:pt>
    <dgm:pt modelId="{A6B7A730-BA59-48B3-82BF-7EF1F727E20E}" type="sibTrans" cxnId="{AA0D0A6B-3BC7-4A3D-ADFC-11F96DAA1882}">
      <dgm:prSet/>
      <dgm:spPr/>
      <dgm:t>
        <a:bodyPr/>
        <a:lstStyle/>
        <a:p>
          <a:endParaRPr lang="en-US"/>
        </a:p>
      </dgm:t>
    </dgm:pt>
    <dgm:pt modelId="{6EA3B23B-36D3-48E6-8050-997B484E79FA}" type="pres">
      <dgm:prSet presAssocID="{040F13D1-3302-48A2-852E-CD792C1D763E}" presName="linear" presStyleCnt="0">
        <dgm:presLayoutVars>
          <dgm:dir/>
          <dgm:animLvl val="lvl"/>
          <dgm:resizeHandles val="exact"/>
        </dgm:presLayoutVars>
      </dgm:prSet>
      <dgm:spPr/>
    </dgm:pt>
    <dgm:pt modelId="{56CF9850-3294-47EF-8B5B-FC0A4BB5ECDD}" type="pres">
      <dgm:prSet presAssocID="{CF1F89FE-0BC6-48A2-859C-8D95F452C856}" presName="parentLin" presStyleCnt="0"/>
      <dgm:spPr/>
    </dgm:pt>
    <dgm:pt modelId="{4431737C-678B-43D6-9668-48D0BDE77415}" type="pres">
      <dgm:prSet presAssocID="{CF1F89FE-0BC6-48A2-859C-8D95F452C856}" presName="parentLeftMargin" presStyleLbl="node1" presStyleIdx="0" presStyleCnt="3"/>
      <dgm:spPr/>
    </dgm:pt>
    <dgm:pt modelId="{8C18FB9E-5F59-40C3-A608-AEA2D51B5444}" type="pres">
      <dgm:prSet presAssocID="{CF1F89FE-0BC6-48A2-859C-8D95F452C85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7EA8BCC-0E5C-4F93-B38F-73F055DE6603}" type="pres">
      <dgm:prSet presAssocID="{CF1F89FE-0BC6-48A2-859C-8D95F452C856}" presName="negativeSpace" presStyleCnt="0"/>
      <dgm:spPr/>
    </dgm:pt>
    <dgm:pt modelId="{5123BAA3-976B-4721-A65E-1C6673441633}" type="pres">
      <dgm:prSet presAssocID="{CF1F89FE-0BC6-48A2-859C-8D95F452C856}" presName="childText" presStyleLbl="conFgAcc1" presStyleIdx="0" presStyleCnt="3">
        <dgm:presLayoutVars>
          <dgm:bulletEnabled val="1"/>
        </dgm:presLayoutVars>
      </dgm:prSet>
      <dgm:spPr/>
    </dgm:pt>
    <dgm:pt modelId="{8BBDC0BC-4F90-466C-AD2F-03164326346D}" type="pres">
      <dgm:prSet presAssocID="{F7402A38-C8F6-4BEE-9135-01D3387F634F}" presName="spaceBetweenRectangles" presStyleCnt="0"/>
      <dgm:spPr/>
    </dgm:pt>
    <dgm:pt modelId="{3AAA48EC-50E8-419D-B583-E3FECCDFB3CA}" type="pres">
      <dgm:prSet presAssocID="{E650CDE6-E380-4330-8564-010A9B1D0B61}" presName="parentLin" presStyleCnt="0"/>
      <dgm:spPr/>
    </dgm:pt>
    <dgm:pt modelId="{BB0D922F-D8D2-4599-9037-AEAAECDEA0CD}" type="pres">
      <dgm:prSet presAssocID="{E650CDE6-E380-4330-8564-010A9B1D0B61}" presName="parentLeftMargin" presStyleLbl="node1" presStyleIdx="0" presStyleCnt="3"/>
      <dgm:spPr/>
    </dgm:pt>
    <dgm:pt modelId="{06916177-F33D-4B2B-9441-6F2E5387D40E}" type="pres">
      <dgm:prSet presAssocID="{E650CDE6-E380-4330-8564-010A9B1D0B6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669D82D-9F27-4662-A5D1-05ADFF7BA6DE}" type="pres">
      <dgm:prSet presAssocID="{E650CDE6-E380-4330-8564-010A9B1D0B61}" presName="negativeSpace" presStyleCnt="0"/>
      <dgm:spPr/>
    </dgm:pt>
    <dgm:pt modelId="{1ACB1433-87B0-47EF-BA32-904679CE4AD6}" type="pres">
      <dgm:prSet presAssocID="{E650CDE6-E380-4330-8564-010A9B1D0B61}" presName="childText" presStyleLbl="conFgAcc1" presStyleIdx="1" presStyleCnt="3">
        <dgm:presLayoutVars>
          <dgm:bulletEnabled val="1"/>
        </dgm:presLayoutVars>
      </dgm:prSet>
      <dgm:spPr/>
    </dgm:pt>
    <dgm:pt modelId="{C72207B6-D08C-4E74-A642-E3E6BCD6ECED}" type="pres">
      <dgm:prSet presAssocID="{98F5AA9F-0230-4C35-B8FB-A0EC8E542D2C}" presName="spaceBetweenRectangles" presStyleCnt="0"/>
      <dgm:spPr/>
    </dgm:pt>
    <dgm:pt modelId="{26102B27-3E62-4725-8656-5BDE6EA02516}" type="pres">
      <dgm:prSet presAssocID="{EC592F84-87A9-491D-9C78-5C7D94B43D3B}" presName="parentLin" presStyleCnt="0"/>
      <dgm:spPr/>
    </dgm:pt>
    <dgm:pt modelId="{12B99B01-3AA1-4780-B03F-C775012F8F3A}" type="pres">
      <dgm:prSet presAssocID="{EC592F84-87A9-491D-9C78-5C7D94B43D3B}" presName="parentLeftMargin" presStyleLbl="node1" presStyleIdx="1" presStyleCnt="3"/>
      <dgm:spPr/>
    </dgm:pt>
    <dgm:pt modelId="{9B0D9065-8EFB-4608-9C21-91A77F7B7FE9}" type="pres">
      <dgm:prSet presAssocID="{EC592F84-87A9-491D-9C78-5C7D94B43D3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5E76D00-6296-4805-B48D-1D136940A88B}" type="pres">
      <dgm:prSet presAssocID="{EC592F84-87A9-491D-9C78-5C7D94B43D3B}" presName="negativeSpace" presStyleCnt="0"/>
      <dgm:spPr/>
    </dgm:pt>
    <dgm:pt modelId="{ED1985BF-D08D-4AA3-BD16-6037FD200450}" type="pres">
      <dgm:prSet presAssocID="{EC592F84-87A9-491D-9C78-5C7D94B43D3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AA33302-AB23-48D2-813A-B27D8512959F}" type="presOf" srcId="{5AA4C1B4-32C5-47EF-8727-E29425B2739A}" destId="{1ACB1433-87B0-47EF-BA32-904679CE4AD6}" srcOrd="0" destOrd="3" presId="urn:microsoft.com/office/officeart/2005/8/layout/list1"/>
    <dgm:cxn modelId="{F59B8B0B-0A7E-4BBF-86CA-FA666F15D6C0}" srcId="{EC592F84-87A9-491D-9C78-5C7D94B43D3B}" destId="{66C06E3A-9CEC-480B-B0D5-F5472B6582F0}" srcOrd="1" destOrd="0" parTransId="{9AA3C8F2-0C28-4914-9A4A-AA0658209213}" sibTransId="{472FA5B2-1E26-4FEA-AC0C-8A99276BD203}"/>
    <dgm:cxn modelId="{C52EEA17-5FDC-4B61-8928-67726C7CB153}" srcId="{E650CDE6-E380-4330-8564-010A9B1D0B61}" destId="{1432B8C3-71EF-4CF2-914C-1C4722701047}" srcOrd="1" destOrd="0" parTransId="{B1230334-0795-447D-9C46-85CFAE59856D}" sibTransId="{3334039D-F6E9-4917-9815-6D71AB2E6090}"/>
    <dgm:cxn modelId="{45D25C1B-A996-43AF-A38E-5CF174044D68}" srcId="{E650CDE6-E380-4330-8564-010A9B1D0B61}" destId="{34BCA77E-65FE-479E-8579-F4156F3D73F8}" srcOrd="0" destOrd="0" parTransId="{6095435A-342C-45BD-9063-22BB3F1D5945}" sibTransId="{BD4E138C-EF3B-4B02-B6AB-B55AD01F0680}"/>
    <dgm:cxn modelId="{94C50B20-2BCD-4CEB-B56F-7D992DD18586}" type="presOf" srcId="{66C06E3A-9CEC-480B-B0D5-F5472B6582F0}" destId="{ED1985BF-D08D-4AA3-BD16-6037FD200450}" srcOrd="0" destOrd="1" presId="urn:microsoft.com/office/officeart/2005/8/layout/list1"/>
    <dgm:cxn modelId="{1737252A-606F-47C6-A46A-27FB13FDDCAE}" srcId="{040F13D1-3302-48A2-852E-CD792C1D763E}" destId="{EC592F84-87A9-491D-9C78-5C7D94B43D3B}" srcOrd="2" destOrd="0" parTransId="{9524E554-9E53-4F97-943C-F8630D0A60D3}" sibTransId="{1AF25038-6C78-4ED7-BA31-06E3F110BA24}"/>
    <dgm:cxn modelId="{10182C2C-8D59-47FF-A05F-E20B3E2DC66E}" type="presOf" srcId="{1432B8C3-71EF-4CF2-914C-1C4722701047}" destId="{1ACB1433-87B0-47EF-BA32-904679CE4AD6}" srcOrd="0" destOrd="1" presId="urn:microsoft.com/office/officeart/2005/8/layout/list1"/>
    <dgm:cxn modelId="{4AB3A02C-99F7-4FC5-B68F-FB48BD2ADCCF}" type="presOf" srcId="{E650CDE6-E380-4330-8564-010A9B1D0B61}" destId="{06916177-F33D-4B2B-9441-6F2E5387D40E}" srcOrd="1" destOrd="0" presId="urn:microsoft.com/office/officeart/2005/8/layout/list1"/>
    <dgm:cxn modelId="{DB77363F-DD82-42A2-ACB2-986838A5C83A}" type="presOf" srcId="{34BCA77E-65FE-479E-8579-F4156F3D73F8}" destId="{1ACB1433-87B0-47EF-BA32-904679CE4AD6}" srcOrd="0" destOrd="0" presId="urn:microsoft.com/office/officeart/2005/8/layout/list1"/>
    <dgm:cxn modelId="{23DFF73F-7078-4035-9093-1B34421FD3EE}" srcId="{040F13D1-3302-48A2-852E-CD792C1D763E}" destId="{CF1F89FE-0BC6-48A2-859C-8D95F452C856}" srcOrd="0" destOrd="0" parTransId="{602346D7-0043-4627-9A57-620A39F1F668}" sibTransId="{F7402A38-C8F6-4BEE-9135-01D3387F634F}"/>
    <dgm:cxn modelId="{37BA7142-8CEB-4C98-9D15-8D7D57517FC7}" srcId="{E650CDE6-E380-4330-8564-010A9B1D0B61}" destId="{5AA4C1B4-32C5-47EF-8727-E29425B2739A}" srcOrd="3" destOrd="0" parTransId="{52D562C7-FD5E-4D50-92CA-6D8A6A8ADAAE}" sibTransId="{A6FD18C2-FFDB-4FCE-93FD-1252CB3AE72A}"/>
    <dgm:cxn modelId="{AA0D0A6B-3BC7-4A3D-ADFC-11F96DAA1882}" srcId="{EC592F84-87A9-491D-9C78-5C7D94B43D3B}" destId="{BF61DD1C-BACD-484D-A13D-B4AA8A998FE3}" srcOrd="2" destOrd="0" parTransId="{C398C761-B268-4FDC-A660-1E8177818864}" sibTransId="{A6B7A730-BA59-48B3-82BF-7EF1F727E20E}"/>
    <dgm:cxn modelId="{5E55A373-4C40-4FF8-A39B-0B1D92816D30}" type="presOf" srcId="{2F9725DB-95C9-43F3-8945-C430998D0D48}" destId="{ED1985BF-D08D-4AA3-BD16-6037FD200450}" srcOrd="0" destOrd="0" presId="urn:microsoft.com/office/officeart/2005/8/layout/list1"/>
    <dgm:cxn modelId="{53E77074-1E81-40F8-BF44-324F970E100E}" srcId="{E650CDE6-E380-4330-8564-010A9B1D0B61}" destId="{9903228C-BA8C-43D4-BBAD-55B1E9172317}" srcOrd="2" destOrd="0" parTransId="{0C7BB9C2-B95A-4DB2-8C35-B82B1229B101}" sibTransId="{CAF0DBB1-B366-46CD-990F-5E2538F61B69}"/>
    <dgm:cxn modelId="{96B3F79A-FA8A-48A8-8710-4D97DBB8EB75}" type="presOf" srcId="{9903228C-BA8C-43D4-BBAD-55B1E9172317}" destId="{1ACB1433-87B0-47EF-BA32-904679CE4AD6}" srcOrd="0" destOrd="2" presId="urn:microsoft.com/office/officeart/2005/8/layout/list1"/>
    <dgm:cxn modelId="{8732609D-DA6B-4063-973D-91DA0755FADD}" type="presOf" srcId="{CF1F89FE-0BC6-48A2-859C-8D95F452C856}" destId="{4431737C-678B-43D6-9668-48D0BDE77415}" srcOrd="0" destOrd="0" presId="urn:microsoft.com/office/officeart/2005/8/layout/list1"/>
    <dgm:cxn modelId="{83A2A49F-47E7-4631-B385-8C7F2C09712F}" type="presOf" srcId="{040F13D1-3302-48A2-852E-CD792C1D763E}" destId="{6EA3B23B-36D3-48E6-8050-997B484E79FA}" srcOrd="0" destOrd="0" presId="urn:microsoft.com/office/officeart/2005/8/layout/list1"/>
    <dgm:cxn modelId="{EEDC84B7-B02A-434B-B02B-6210003AE7F3}" srcId="{EC592F84-87A9-491D-9C78-5C7D94B43D3B}" destId="{2F9725DB-95C9-43F3-8945-C430998D0D48}" srcOrd="0" destOrd="0" parTransId="{3DED53B6-0E28-4DCD-AB3A-7297E8C62B84}" sibTransId="{015E35A1-AA01-48FA-9B49-5F75E898F663}"/>
    <dgm:cxn modelId="{2E1955BE-A7B5-42A6-B349-B88766FE8D27}" type="presOf" srcId="{EC592F84-87A9-491D-9C78-5C7D94B43D3B}" destId="{12B99B01-3AA1-4780-B03F-C775012F8F3A}" srcOrd="0" destOrd="0" presId="urn:microsoft.com/office/officeart/2005/8/layout/list1"/>
    <dgm:cxn modelId="{0BD47BCA-392E-40C7-A012-9B4E10944206}" type="presOf" srcId="{CF1F89FE-0BC6-48A2-859C-8D95F452C856}" destId="{8C18FB9E-5F59-40C3-A608-AEA2D51B5444}" srcOrd="1" destOrd="0" presId="urn:microsoft.com/office/officeart/2005/8/layout/list1"/>
    <dgm:cxn modelId="{35F55BDA-0FFF-4386-B928-22D5D00EB064}" type="presOf" srcId="{EC592F84-87A9-491D-9C78-5C7D94B43D3B}" destId="{9B0D9065-8EFB-4608-9C21-91A77F7B7FE9}" srcOrd="1" destOrd="0" presId="urn:microsoft.com/office/officeart/2005/8/layout/list1"/>
    <dgm:cxn modelId="{1CDE66E1-A95E-4CAC-B3D3-59AA1881D5A2}" type="presOf" srcId="{BF61DD1C-BACD-484D-A13D-B4AA8A998FE3}" destId="{ED1985BF-D08D-4AA3-BD16-6037FD200450}" srcOrd="0" destOrd="2" presId="urn:microsoft.com/office/officeart/2005/8/layout/list1"/>
    <dgm:cxn modelId="{7FA342E2-F23F-4B8E-8D39-03F2B4852F08}" srcId="{040F13D1-3302-48A2-852E-CD792C1D763E}" destId="{E650CDE6-E380-4330-8564-010A9B1D0B61}" srcOrd="1" destOrd="0" parTransId="{76F7B4E6-83E6-400C-985A-56AB43137E58}" sibTransId="{98F5AA9F-0230-4C35-B8FB-A0EC8E542D2C}"/>
    <dgm:cxn modelId="{144B02F2-A6B8-4290-91CA-2E810088F3F9}" type="presOf" srcId="{E650CDE6-E380-4330-8564-010A9B1D0B61}" destId="{BB0D922F-D8D2-4599-9037-AEAAECDEA0CD}" srcOrd="0" destOrd="0" presId="urn:microsoft.com/office/officeart/2005/8/layout/list1"/>
    <dgm:cxn modelId="{E7EE689E-01C7-4261-BAFD-45947C241FA6}" type="presParOf" srcId="{6EA3B23B-36D3-48E6-8050-997B484E79FA}" destId="{56CF9850-3294-47EF-8B5B-FC0A4BB5ECDD}" srcOrd="0" destOrd="0" presId="urn:microsoft.com/office/officeart/2005/8/layout/list1"/>
    <dgm:cxn modelId="{92B141BB-46D3-46AB-A00C-C9B86AFBC2FB}" type="presParOf" srcId="{56CF9850-3294-47EF-8B5B-FC0A4BB5ECDD}" destId="{4431737C-678B-43D6-9668-48D0BDE77415}" srcOrd="0" destOrd="0" presId="urn:microsoft.com/office/officeart/2005/8/layout/list1"/>
    <dgm:cxn modelId="{7D887C9D-7784-477E-900E-C414A9B5EDE1}" type="presParOf" srcId="{56CF9850-3294-47EF-8B5B-FC0A4BB5ECDD}" destId="{8C18FB9E-5F59-40C3-A608-AEA2D51B5444}" srcOrd="1" destOrd="0" presId="urn:microsoft.com/office/officeart/2005/8/layout/list1"/>
    <dgm:cxn modelId="{7D1DE4EC-0C99-48FF-A665-604C643F2190}" type="presParOf" srcId="{6EA3B23B-36D3-48E6-8050-997B484E79FA}" destId="{37EA8BCC-0E5C-4F93-B38F-73F055DE6603}" srcOrd="1" destOrd="0" presId="urn:microsoft.com/office/officeart/2005/8/layout/list1"/>
    <dgm:cxn modelId="{43A8A66F-08DA-4E88-A23F-056D8620954B}" type="presParOf" srcId="{6EA3B23B-36D3-48E6-8050-997B484E79FA}" destId="{5123BAA3-976B-4721-A65E-1C6673441633}" srcOrd="2" destOrd="0" presId="urn:microsoft.com/office/officeart/2005/8/layout/list1"/>
    <dgm:cxn modelId="{FB53C2AF-456D-45EE-B2E5-1D5AA61383F2}" type="presParOf" srcId="{6EA3B23B-36D3-48E6-8050-997B484E79FA}" destId="{8BBDC0BC-4F90-466C-AD2F-03164326346D}" srcOrd="3" destOrd="0" presId="urn:microsoft.com/office/officeart/2005/8/layout/list1"/>
    <dgm:cxn modelId="{80BC6126-40A0-411E-970E-BD6E9D4A674C}" type="presParOf" srcId="{6EA3B23B-36D3-48E6-8050-997B484E79FA}" destId="{3AAA48EC-50E8-419D-B583-E3FECCDFB3CA}" srcOrd="4" destOrd="0" presId="urn:microsoft.com/office/officeart/2005/8/layout/list1"/>
    <dgm:cxn modelId="{ACA765D3-B4AA-4A0D-89FE-49936CF55A21}" type="presParOf" srcId="{3AAA48EC-50E8-419D-B583-E3FECCDFB3CA}" destId="{BB0D922F-D8D2-4599-9037-AEAAECDEA0CD}" srcOrd="0" destOrd="0" presId="urn:microsoft.com/office/officeart/2005/8/layout/list1"/>
    <dgm:cxn modelId="{1EB45000-7B23-4E53-82E7-2B1535946616}" type="presParOf" srcId="{3AAA48EC-50E8-419D-B583-E3FECCDFB3CA}" destId="{06916177-F33D-4B2B-9441-6F2E5387D40E}" srcOrd="1" destOrd="0" presId="urn:microsoft.com/office/officeart/2005/8/layout/list1"/>
    <dgm:cxn modelId="{71D1F6F4-9F86-4565-92EA-B7D46ED74DB8}" type="presParOf" srcId="{6EA3B23B-36D3-48E6-8050-997B484E79FA}" destId="{4669D82D-9F27-4662-A5D1-05ADFF7BA6DE}" srcOrd="5" destOrd="0" presId="urn:microsoft.com/office/officeart/2005/8/layout/list1"/>
    <dgm:cxn modelId="{25343E6B-7A51-4E4F-A6A4-0F48D5D97EBC}" type="presParOf" srcId="{6EA3B23B-36D3-48E6-8050-997B484E79FA}" destId="{1ACB1433-87B0-47EF-BA32-904679CE4AD6}" srcOrd="6" destOrd="0" presId="urn:microsoft.com/office/officeart/2005/8/layout/list1"/>
    <dgm:cxn modelId="{884B5F9F-5133-449E-B3CF-33CB1D2FCBE7}" type="presParOf" srcId="{6EA3B23B-36D3-48E6-8050-997B484E79FA}" destId="{C72207B6-D08C-4E74-A642-E3E6BCD6ECED}" srcOrd="7" destOrd="0" presId="urn:microsoft.com/office/officeart/2005/8/layout/list1"/>
    <dgm:cxn modelId="{4E9A5A01-C138-45A6-9B5C-29944139ED19}" type="presParOf" srcId="{6EA3B23B-36D3-48E6-8050-997B484E79FA}" destId="{26102B27-3E62-4725-8656-5BDE6EA02516}" srcOrd="8" destOrd="0" presId="urn:microsoft.com/office/officeart/2005/8/layout/list1"/>
    <dgm:cxn modelId="{30242704-ABE3-4F3B-923B-78147516DA1A}" type="presParOf" srcId="{26102B27-3E62-4725-8656-5BDE6EA02516}" destId="{12B99B01-3AA1-4780-B03F-C775012F8F3A}" srcOrd="0" destOrd="0" presId="urn:microsoft.com/office/officeart/2005/8/layout/list1"/>
    <dgm:cxn modelId="{5ACBCFE6-728C-4B3C-B54F-469F11C15A31}" type="presParOf" srcId="{26102B27-3E62-4725-8656-5BDE6EA02516}" destId="{9B0D9065-8EFB-4608-9C21-91A77F7B7FE9}" srcOrd="1" destOrd="0" presId="urn:microsoft.com/office/officeart/2005/8/layout/list1"/>
    <dgm:cxn modelId="{9FEC4250-4DAE-4026-BAB3-B8065045A481}" type="presParOf" srcId="{6EA3B23B-36D3-48E6-8050-997B484E79FA}" destId="{F5E76D00-6296-4805-B48D-1D136940A88B}" srcOrd="9" destOrd="0" presId="urn:microsoft.com/office/officeart/2005/8/layout/list1"/>
    <dgm:cxn modelId="{BD077FB4-6BF0-47E1-89EB-954F9D1CE19F}" type="presParOf" srcId="{6EA3B23B-36D3-48E6-8050-997B484E79FA}" destId="{ED1985BF-D08D-4AA3-BD16-6037FD20045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FF7A07-7389-4B9F-93AD-A68D3E16C68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7EE71C1-48EA-48F5-8A0B-4F15672BA75D}">
      <dgm:prSet/>
      <dgm:spPr/>
      <dgm:t>
        <a:bodyPr/>
        <a:lstStyle/>
        <a:p>
          <a:r>
            <a:rPr lang="fr-FR"/>
            <a:t>Lune de miel</a:t>
          </a:r>
          <a:endParaRPr lang="en-US"/>
        </a:p>
      </dgm:t>
    </dgm:pt>
    <dgm:pt modelId="{860F58AC-F75B-4947-A945-17020AE483EC}" type="parTrans" cxnId="{11481BBE-C1EC-4558-8EFE-D1DACEB27B31}">
      <dgm:prSet/>
      <dgm:spPr/>
      <dgm:t>
        <a:bodyPr/>
        <a:lstStyle/>
        <a:p>
          <a:endParaRPr lang="en-US"/>
        </a:p>
      </dgm:t>
    </dgm:pt>
    <dgm:pt modelId="{98FF381F-9827-4F87-9BA3-F44FF2D7DE46}" type="sibTrans" cxnId="{11481BBE-C1EC-4558-8EFE-D1DACEB27B31}">
      <dgm:prSet/>
      <dgm:spPr/>
      <dgm:t>
        <a:bodyPr/>
        <a:lstStyle/>
        <a:p>
          <a:endParaRPr lang="en-US"/>
        </a:p>
      </dgm:t>
    </dgm:pt>
    <dgm:pt modelId="{26B78664-F8DE-4DCF-8DBA-CA032D16B786}">
      <dgm:prSet/>
      <dgm:spPr/>
      <dgm:t>
        <a:bodyPr/>
        <a:lstStyle/>
        <a:p>
          <a:r>
            <a:rPr lang="fr-FR"/>
            <a:t>Choc culturel</a:t>
          </a:r>
          <a:endParaRPr lang="en-US"/>
        </a:p>
      </dgm:t>
    </dgm:pt>
    <dgm:pt modelId="{14BAB4BC-9695-481B-B335-9C2816B59141}" type="parTrans" cxnId="{C512D1DE-B3B9-4F2E-A47D-F8B24C5659DE}">
      <dgm:prSet/>
      <dgm:spPr/>
      <dgm:t>
        <a:bodyPr/>
        <a:lstStyle/>
        <a:p>
          <a:endParaRPr lang="en-US"/>
        </a:p>
      </dgm:t>
    </dgm:pt>
    <dgm:pt modelId="{91FAC8E2-A00D-4550-88A1-C18AE0E06D44}" type="sibTrans" cxnId="{C512D1DE-B3B9-4F2E-A47D-F8B24C5659DE}">
      <dgm:prSet/>
      <dgm:spPr/>
      <dgm:t>
        <a:bodyPr/>
        <a:lstStyle/>
        <a:p>
          <a:endParaRPr lang="en-US"/>
        </a:p>
      </dgm:t>
    </dgm:pt>
    <dgm:pt modelId="{EDDA0298-A2CC-4C4E-B4F7-EA5724EB5E93}">
      <dgm:prSet/>
      <dgm:spPr/>
      <dgm:t>
        <a:bodyPr/>
        <a:lstStyle/>
        <a:p>
          <a:r>
            <a:rPr lang="fr-FR"/>
            <a:t>Nouvelles stratégies identitaires </a:t>
          </a:r>
          <a:endParaRPr lang="en-US"/>
        </a:p>
      </dgm:t>
    </dgm:pt>
    <dgm:pt modelId="{759E84E3-9FB6-4A76-ADB8-8AC64987041E}" type="parTrans" cxnId="{CC38A06E-05E8-4A45-8D25-A65446543886}">
      <dgm:prSet/>
      <dgm:spPr/>
      <dgm:t>
        <a:bodyPr/>
        <a:lstStyle/>
        <a:p>
          <a:endParaRPr lang="en-US"/>
        </a:p>
      </dgm:t>
    </dgm:pt>
    <dgm:pt modelId="{AA52421C-E22E-4399-A66F-07645DF05731}" type="sibTrans" cxnId="{CC38A06E-05E8-4A45-8D25-A65446543886}">
      <dgm:prSet/>
      <dgm:spPr/>
      <dgm:t>
        <a:bodyPr/>
        <a:lstStyle/>
        <a:p>
          <a:endParaRPr lang="en-US"/>
        </a:p>
      </dgm:t>
    </dgm:pt>
    <dgm:pt modelId="{EFEA68BC-9655-4B62-8C7B-13208F379E97}" type="pres">
      <dgm:prSet presAssocID="{8DFF7A07-7389-4B9F-93AD-A68D3E16C68E}" presName="root" presStyleCnt="0">
        <dgm:presLayoutVars>
          <dgm:dir/>
          <dgm:resizeHandles val="exact"/>
        </dgm:presLayoutVars>
      </dgm:prSet>
      <dgm:spPr/>
    </dgm:pt>
    <dgm:pt modelId="{A177A788-C7A3-49BD-A42F-E4F76C31D272}" type="pres">
      <dgm:prSet presAssocID="{47EE71C1-48EA-48F5-8A0B-4F15672BA75D}" presName="compNode" presStyleCnt="0"/>
      <dgm:spPr/>
    </dgm:pt>
    <dgm:pt modelId="{FC41372E-01DA-4DEA-A776-C82013C6EF19}" type="pres">
      <dgm:prSet presAssocID="{47EE71C1-48EA-48F5-8A0B-4F15672BA75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e with hive"/>
        </a:ext>
      </dgm:extLst>
    </dgm:pt>
    <dgm:pt modelId="{D081964B-FB92-400A-A8B2-2A9FE7B3477C}" type="pres">
      <dgm:prSet presAssocID="{47EE71C1-48EA-48F5-8A0B-4F15672BA75D}" presName="spaceRect" presStyleCnt="0"/>
      <dgm:spPr/>
    </dgm:pt>
    <dgm:pt modelId="{687D12F8-8A8C-467E-87C1-7094BD1A32AE}" type="pres">
      <dgm:prSet presAssocID="{47EE71C1-48EA-48F5-8A0B-4F15672BA75D}" presName="textRect" presStyleLbl="revTx" presStyleIdx="0" presStyleCnt="3">
        <dgm:presLayoutVars>
          <dgm:chMax val="1"/>
          <dgm:chPref val="1"/>
        </dgm:presLayoutVars>
      </dgm:prSet>
      <dgm:spPr/>
    </dgm:pt>
    <dgm:pt modelId="{1FC0E21A-8568-4513-8507-1476F5805D56}" type="pres">
      <dgm:prSet presAssocID="{98FF381F-9827-4F87-9BA3-F44FF2D7DE46}" presName="sibTrans" presStyleCnt="0"/>
      <dgm:spPr/>
    </dgm:pt>
    <dgm:pt modelId="{7E9CDF88-BD4F-4A8B-8EFB-4F0B70C2353B}" type="pres">
      <dgm:prSet presAssocID="{26B78664-F8DE-4DCF-8DBA-CA032D16B786}" presName="compNode" presStyleCnt="0"/>
      <dgm:spPr/>
    </dgm:pt>
    <dgm:pt modelId="{539E8B0C-8E76-430E-A5A6-A949AF204971}" type="pres">
      <dgm:prSet presAssocID="{26B78664-F8DE-4DCF-8DBA-CA032D16B78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D2F9E182-1925-449C-B2DB-0C2623E7B08A}" type="pres">
      <dgm:prSet presAssocID="{26B78664-F8DE-4DCF-8DBA-CA032D16B786}" presName="spaceRect" presStyleCnt="0"/>
      <dgm:spPr/>
    </dgm:pt>
    <dgm:pt modelId="{91464505-A60B-4B80-A871-1B7C6F82ECBF}" type="pres">
      <dgm:prSet presAssocID="{26B78664-F8DE-4DCF-8DBA-CA032D16B786}" presName="textRect" presStyleLbl="revTx" presStyleIdx="1" presStyleCnt="3">
        <dgm:presLayoutVars>
          <dgm:chMax val="1"/>
          <dgm:chPref val="1"/>
        </dgm:presLayoutVars>
      </dgm:prSet>
      <dgm:spPr/>
    </dgm:pt>
    <dgm:pt modelId="{C75338C2-FDCA-4187-AE38-2CA749D25389}" type="pres">
      <dgm:prSet presAssocID="{91FAC8E2-A00D-4550-88A1-C18AE0E06D44}" presName="sibTrans" presStyleCnt="0"/>
      <dgm:spPr/>
    </dgm:pt>
    <dgm:pt modelId="{328DF79A-E906-4A50-8AB7-32D304809114}" type="pres">
      <dgm:prSet presAssocID="{EDDA0298-A2CC-4C4E-B4F7-EA5724EB5E93}" presName="compNode" presStyleCnt="0"/>
      <dgm:spPr/>
    </dgm:pt>
    <dgm:pt modelId="{97F08F23-164D-44A3-AAD4-6A7356924D6F}" type="pres">
      <dgm:prSet presAssocID="{EDDA0298-A2CC-4C4E-B4F7-EA5724EB5E9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ournal"/>
        </a:ext>
      </dgm:extLst>
    </dgm:pt>
    <dgm:pt modelId="{2AC747A3-6452-4B7C-9F3A-54D168CD18E2}" type="pres">
      <dgm:prSet presAssocID="{EDDA0298-A2CC-4C4E-B4F7-EA5724EB5E93}" presName="spaceRect" presStyleCnt="0"/>
      <dgm:spPr/>
    </dgm:pt>
    <dgm:pt modelId="{95429C2C-10FB-46D0-A442-D1A394C778A6}" type="pres">
      <dgm:prSet presAssocID="{EDDA0298-A2CC-4C4E-B4F7-EA5724EB5E9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5A63C6E-736B-4531-9972-CC80E63DB1FD}" type="presOf" srcId="{EDDA0298-A2CC-4C4E-B4F7-EA5724EB5E93}" destId="{95429C2C-10FB-46D0-A442-D1A394C778A6}" srcOrd="0" destOrd="0" presId="urn:microsoft.com/office/officeart/2018/2/layout/IconLabelList"/>
    <dgm:cxn modelId="{CC38A06E-05E8-4A45-8D25-A65446543886}" srcId="{8DFF7A07-7389-4B9F-93AD-A68D3E16C68E}" destId="{EDDA0298-A2CC-4C4E-B4F7-EA5724EB5E93}" srcOrd="2" destOrd="0" parTransId="{759E84E3-9FB6-4A76-ADB8-8AC64987041E}" sibTransId="{AA52421C-E22E-4399-A66F-07645DF05731}"/>
    <dgm:cxn modelId="{BCFF4185-E5A5-43C5-951F-27FC261BA3BC}" type="presOf" srcId="{8DFF7A07-7389-4B9F-93AD-A68D3E16C68E}" destId="{EFEA68BC-9655-4B62-8C7B-13208F379E97}" srcOrd="0" destOrd="0" presId="urn:microsoft.com/office/officeart/2018/2/layout/IconLabelList"/>
    <dgm:cxn modelId="{11481BBE-C1EC-4558-8EFE-D1DACEB27B31}" srcId="{8DFF7A07-7389-4B9F-93AD-A68D3E16C68E}" destId="{47EE71C1-48EA-48F5-8A0B-4F15672BA75D}" srcOrd="0" destOrd="0" parTransId="{860F58AC-F75B-4947-A945-17020AE483EC}" sibTransId="{98FF381F-9827-4F87-9BA3-F44FF2D7DE46}"/>
    <dgm:cxn modelId="{C512D1DE-B3B9-4F2E-A47D-F8B24C5659DE}" srcId="{8DFF7A07-7389-4B9F-93AD-A68D3E16C68E}" destId="{26B78664-F8DE-4DCF-8DBA-CA032D16B786}" srcOrd="1" destOrd="0" parTransId="{14BAB4BC-9695-481B-B335-9C2816B59141}" sibTransId="{91FAC8E2-A00D-4550-88A1-C18AE0E06D44}"/>
    <dgm:cxn modelId="{C9E53BEE-39D9-4573-83C9-5654E0AC332B}" type="presOf" srcId="{26B78664-F8DE-4DCF-8DBA-CA032D16B786}" destId="{91464505-A60B-4B80-A871-1B7C6F82ECBF}" srcOrd="0" destOrd="0" presId="urn:microsoft.com/office/officeart/2018/2/layout/IconLabelList"/>
    <dgm:cxn modelId="{024692F9-676A-4F56-968E-617E34A1E214}" type="presOf" srcId="{47EE71C1-48EA-48F5-8A0B-4F15672BA75D}" destId="{687D12F8-8A8C-467E-87C1-7094BD1A32AE}" srcOrd="0" destOrd="0" presId="urn:microsoft.com/office/officeart/2018/2/layout/IconLabelList"/>
    <dgm:cxn modelId="{29C3ADB4-9E04-47A7-8E10-2A1573C509DD}" type="presParOf" srcId="{EFEA68BC-9655-4B62-8C7B-13208F379E97}" destId="{A177A788-C7A3-49BD-A42F-E4F76C31D272}" srcOrd="0" destOrd="0" presId="urn:microsoft.com/office/officeart/2018/2/layout/IconLabelList"/>
    <dgm:cxn modelId="{5BDFEAB9-6029-4180-8CCA-79747BD2C928}" type="presParOf" srcId="{A177A788-C7A3-49BD-A42F-E4F76C31D272}" destId="{FC41372E-01DA-4DEA-A776-C82013C6EF19}" srcOrd="0" destOrd="0" presId="urn:microsoft.com/office/officeart/2018/2/layout/IconLabelList"/>
    <dgm:cxn modelId="{411EA2CC-DD52-4700-9F32-C96BAD9892B7}" type="presParOf" srcId="{A177A788-C7A3-49BD-A42F-E4F76C31D272}" destId="{D081964B-FB92-400A-A8B2-2A9FE7B3477C}" srcOrd="1" destOrd="0" presId="urn:microsoft.com/office/officeart/2018/2/layout/IconLabelList"/>
    <dgm:cxn modelId="{E684075A-F88E-4138-9AB2-D12EBE878D33}" type="presParOf" srcId="{A177A788-C7A3-49BD-A42F-E4F76C31D272}" destId="{687D12F8-8A8C-467E-87C1-7094BD1A32AE}" srcOrd="2" destOrd="0" presId="urn:microsoft.com/office/officeart/2018/2/layout/IconLabelList"/>
    <dgm:cxn modelId="{4EB825A0-70CA-444B-B58B-6BB80A8E4440}" type="presParOf" srcId="{EFEA68BC-9655-4B62-8C7B-13208F379E97}" destId="{1FC0E21A-8568-4513-8507-1476F5805D56}" srcOrd="1" destOrd="0" presId="urn:microsoft.com/office/officeart/2018/2/layout/IconLabelList"/>
    <dgm:cxn modelId="{30FC997E-2B62-491A-BEC1-0AD4215FA119}" type="presParOf" srcId="{EFEA68BC-9655-4B62-8C7B-13208F379E97}" destId="{7E9CDF88-BD4F-4A8B-8EFB-4F0B70C2353B}" srcOrd="2" destOrd="0" presId="urn:microsoft.com/office/officeart/2018/2/layout/IconLabelList"/>
    <dgm:cxn modelId="{E85194DD-7477-4FF1-9C1B-31864E8928BE}" type="presParOf" srcId="{7E9CDF88-BD4F-4A8B-8EFB-4F0B70C2353B}" destId="{539E8B0C-8E76-430E-A5A6-A949AF204971}" srcOrd="0" destOrd="0" presId="urn:microsoft.com/office/officeart/2018/2/layout/IconLabelList"/>
    <dgm:cxn modelId="{D1F12367-6993-4459-9965-0413B98A404E}" type="presParOf" srcId="{7E9CDF88-BD4F-4A8B-8EFB-4F0B70C2353B}" destId="{D2F9E182-1925-449C-B2DB-0C2623E7B08A}" srcOrd="1" destOrd="0" presId="urn:microsoft.com/office/officeart/2018/2/layout/IconLabelList"/>
    <dgm:cxn modelId="{410C23D9-6899-4B82-A3AD-055780F96763}" type="presParOf" srcId="{7E9CDF88-BD4F-4A8B-8EFB-4F0B70C2353B}" destId="{91464505-A60B-4B80-A871-1B7C6F82ECBF}" srcOrd="2" destOrd="0" presId="urn:microsoft.com/office/officeart/2018/2/layout/IconLabelList"/>
    <dgm:cxn modelId="{CD3CC2DF-4287-475F-A492-1E4A61FFF5AA}" type="presParOf" srcId="{EFEA68BC-9655-4B62-8C7B-13208F379E97}" destId="{C75338C2-FDCA-4187-AE38-2CA749D25389}" srcOrd="3" destOrd="0" presId="urn:microsoft.com/office/officeart/2018/2/layout/IconLabelList"/>
    <dgm:cxn modelId="{4EB6E214-A446-42D8-9E4F-B65E69F78FA0}" type="presParOf" srcId="{EFEA68BC-9655-4B62-8C7B-13208F379E97}" destId="{328DF79A-E906-4A50-8AB7-32D304809114}" srcOrd="4" destOrd="0" presId="urn:microsoft.com/office/officeart/2018/2/layout/IconLabelList"/>
    <dgm:cxn modelId="{9AE9692B-6E2E-4BBF-91A6-06C2D9E69ACE}" type="presParOf" srcId="{328DF79A-E906-4A50-8AB7-32D304809114}" destId="{97F08F23-164D-44A3-AAD4-6A7356924D6F}" srcOrd="0" destOrd="0" presId="urn:microsoft.com/office/officeart/2018/2/layout/IconLabelList"/>
    <dgm:cxn modelId="{27860C63-C65D-4295-868C-5A7F50A17C21}" type="presParOf" srcId="{328DF79A-E906-4A50-8AB7-32D304809114}" destId="{2AC747A3-6452-4B7C-9F3A-54D168CD18E2}" srcOrd="1" destOrd="0" presId="urn:microsoft.com/office/officeart/2018/2/layout/IconLabelList"/>
    <dgm:cxn modelId="{BCD9FA30-F29F-4322-A826-A0D99D27E44F}" type="presParOf" srcId="{328DF79A-E906-4A50-8AB7-32D304809114}" destId="{95429C2C-10FB-46D0-A442-D1A394C778A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86C74-A917-4313-A810-BC7AC37FB2E3}">
      <dsp:nvSpPr>
        <dsp:cNvPr id="0" name=""/>
        <dsp:cNvSpPr/>
      </dsp:nvSpPr>
      <dsp:spPr>
        <a:xfrm>
          <a:off x="2217672" y="2090417"/>
          <a:ext cx="1604273" cy="16042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/>
            <a:t>Immigration</a:t>
          </a:r>
        </a:p>
      </dsp:txBody>
      <dsp:txXfrm>
        <a:off x="2452612" y="2325357"/>
        <a:ext cx="1134393" cy="1134393"/>
      </dsp:txXfrm>
    </dsp:sp>
    <dsp:sp modelId="{6CC353A7-3CEB-4B4D-B967-208678D789CD}">
      <dsp:nvSpPr>
        <dsp:cNvPr id="0" name=""/>
        <dsp:cNvSpPr/>
      </dsp:nvSpPr>
      <dsp:spPr>
        <a:xfrm rot="16200000">
          <a:off x="2778147" y="1824849"/>
          <a:ext cx="483323" cy="47812"/>
        </a:xfrm>
        <a:custGeom>
          <a:avLst/>
          <a:gdLst/>
          <a:ahLst/>
          <a:cxnLst/>
          <a:rect l="0" t="0" r="0" b="0"/>
          <a:pathLst>
            <a:path>
              <a:moveTo>
                <a:pt x="0" y="23906"/>
              </a:moveTo>
              <a:lnTo>
                <a:pt x="483323" y="2390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3007726" y="1836672"/>
        <a:ext cx="24166" cy="24166"/>
      </dsp:txXfrm>
    </dsp:sp>
    <dsp:sp modelId="{1834DB8F-2CFF-4CEB-AAAD-657DE155F923}">
      <dsp:nvSpPr>
        <dsp:cNvPr id="0" name=""/>
        <dsp:cNvSpPr/>
      </dsp:nvSpPr>
      <dsp:spPr>
        <a:xfrm>
          <a:off x="2217672" y="2819"/>
          <a:ext cx="1604273" cy="16042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/>
            <a:t>Origine</a:t>
          </a:r>
        </a:p>
      </dsp:txBody>
      <dsp:txXfrm>
        <a:off x="2452612" y="237759"/>
        <a:ext cx="1134393" cy="1134393"/>
      </dsp:txXfrm>
    </dsp:sp>
    <dsp:sp modelId="{92E7DDFB-D15D-4314-A1AC-8D5E0B4532CE}">
      <dsp:nvSpPr>
        <dsp:cNvPr id="0" name=""/>
        <dsp:cNvSpPr/>
      </dsp:nvSpPr>
      <dsp:spPr>
        <a:xfrm rot="19800000">
          <a:off x="3682103" y="2346748"/>
          <a:ext cx="483323" cy="47812"/>
        </a:xfrm>
        <a:custGeom>
          <a:avLst/>
          <a:gdLst/>
          <a:ahLst/>
          <a:cxnLst/>
          <a:rect l="0" t="0" r="0" b="0"/>
          <a:pathLst>
            <a:path>
              <a:moveTo>
                <a:pt x="0" y="23906"/>
              </a:moveTo>
              <a:lnTo>
                <a:pt x="483323" y="2390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3911682" y="2358571"/>
        <a:ext cx="24166" cy="24166"/>
      </dsp:txXfrm>
    </dsp:sp>
    <dsp:sp modelId="{17A6F50B-EE88-4D5A-A592-C04518F6B7AF}">
      <dsp:nvSpPr>
        <dsp:cNvPr id="0" name=""/>
        <dsp:cNvSpPr/>
      </dsp:nvSpPr>
      <dsp:spPr>
        <a:xfrm>
          <a:off x="4025585" y="1046618"/>
          <a:ext cx="1604273" cy="1604273"/>
        </a:xfrm>
        <a:prstGeom prst="ellipse">
          <a:avLst/>
        </a:prstGeom>
        <a:solidFill>
          <a:schemeClr val="accent2">
            <a:hueOff val="1358856"/>
            <a:satOff val="-5885"/>
            <a:lumOff val="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/>
            <a:t>Destination</a:t>
          </a:r>
        </a:p>
      </dsp:txBody>
      <dsp:txXfrm>
        <a:off x="4260525" y="1281558"/>
        <a:ext cx="1134393" cy="1134393"/>
      </dsp:txXfrm>
    </dsp:sp>
    <dsp:sp modelId="{9EB85647-A9A2-49D0-B3E2-8FC3B28AFEBC}">
      <dsp:nvSpPr>
        <dsp:cNvPr id="0" name=""/>
        <dsp:cNvSpPr/>
      </dsp:nvSpPr>
      <dsp:spPr>
        <a:xfrm rot="1800000">
          <a:off x="3682103" y="3390547"/>
          <a:ext cx="483323" cy="47812"/>
        </a:xfrm>
        <a:custGeom>
          <a:avLst/>
          <a:gdLst/>
          <a:ahLst/>
          <a:cxnLst/>
          <a:rect l="0" t="0" r="0" b="0"/>
          <a:pathLst>
            <a:path>
              <a:moveTo>
                <a:pt x="0" y="23906"/>
              </a:moveTo>
              <a:lnTo>
                <a:pt x="483323" y="2390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3911682" y="3402370"/>
        <a:ext cx="24166" cy="24166"/>
      </dsp:txXfrm>
    </dsp:sp>
    <dsp:sp modelId="{43C276F9-D5E9-43DA-8DDA-56C4DC1DF8C8}">
      <dsp:nvSpPr>
        <dsp:cNvPr id="0" name=""/>
        <dsp:cNvSpPr/>
      </dsp:nvSpPr>
      <dsp:spPr>
        <a:xfrm>
          <a:off x="4025585" y="3134215"/>
          <a:ext cx="1604273" cy="1604273"/>
        </a:xfrm>
        <a:prstGeom prst="ellipse">
          <a:avLst/>
        </a:prstGeom>
        <a:solidFill>
          <a:schemeClr val="accent2">
            <a:hueOff val="2717712"/>
            <a:satOff val="-11770"/>
            <a:lumOff val="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/>
            <a:t>Analyse (micro, méso, macro)</a:t>
          </a:r>
        </a:p>
      </dsp:txBody>
      <dsp:txXfrm>
        <a:off x="4260525" y="3369155"/>
        <a:ext cx="1134393" cy="1134393"/>
      </dsp:txXfrm>
    </dsp:sp>
    <dsp:sp modelId="{29C267C4-D56B-4219-959F-3F0D6A5AAEAE}">
      <dsp:nvSpPr>
        <dsp:cNvPr id="0" name=""/>
        <dsp:cNvSpPr/>
      </dsp:nvSpPr>
      <dsp:spPr>
        <a:xfrm rot="5400000">
          <a:off x="2778147" y="3912446"/>
          <a:ext cx="483323" cy="47812"/>
        </a:xfrm>
        <a:custGeom>
          <a:avLst/>
          <a:gdLst/>
          <a:ahLst/>
          <a:cxnLst/>
          <a:rect l="0" t="0" r="0" b="0"/>
          <a:pathLst>
            <a:path>
              <a:moveTo>
                <a:pt x="0" y="23906"/>
              </a:moveTo>
              <a:lnTo>
                <a:pt x="483323" y="2390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3007726" y="3924269"/>
        <a:ext cx="24166" cy="24166"/>
      </dsp:txXfrm>
    </dsp:sp>
    <dsp:sp modelId="{206072A6-71B4-4CD4-B665-93AECC3D17A5}">
      <dsp:nvSpPr>
        <dsp:cNvPr id="0" name=""/>
        <dsp:cNvSpPr/>
      </dsp:nvSpPr>
      <dsp:spPr>
        <a:xfrm>
          <a:off x="2217672" y="4178014"/>
          <a:ext cx="1604273" cy="1604273"/>
        </a:xfrm>
        <a:prstGeom prst="ellipse">
          <a:avLst/>
        </a:prstGeom>
        <a:solidFill>
          <a:schemeClr val="accent2">
            <a:hueOff val="4076568"/>
            <a:satOff val="-17656"/>
            <a:lumOff val="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/>
            <a:t>Dimensions $</a:t>
          </a:r>
        </a:p>
      </dsp:txBody>
      <dsp:txXfrm>
        <a:off x="2452612" y="4412954"/>
        <a:ext cx="1134393" cy="1134393"/>
      </dsp:txXfrm>
    </dsp:sp>
    <dsp:sp modelId="{3C62A925-E230-4BBF-8393-9B570A77B4FA}">
      <dsp:nvSpPr>
        <dsp:cNvPr id="0" name=""/>
        <dsp:cNvSpPr/>
      </dsp:nvSpPr>
      <dsp:spPr>
        <a:xfrm rot="9000000">
          <a:off x="1874191" y="3390547"/>
          <a:ext cx="483323" cy="47812"/>
        </a:xfrm>
        <a:custGeom>
          <a:avLst/>
          <a:gdLst/>
          <a:ahLst/>
          <a:cxnLst/>
          <a:rect l="0" t="0" r="0" b="0"/>
          <a:pathLst>
            <a:path>
              <a:moveTo>
                <a:pt x="0" y="23906"/>
              </a:moveTo>
              <a:lnTo>
                <a:pt x="483323" y="2390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 rot="10800000">
        <a:off x="2103770" y="3402370"/>
        <a:ext cx="24166" cy="24166"/>
      </dsp:txXfrm>
    </dsp:sp>
    <dsp:sp modelId="{FAA0AFBC-6993-41B4-8544-1BFB0CA8CBDF}">
      <dsp:nvSpPr>
        <dsp:cNvPr id="0" name=""/>
        <dsp:cNvSpPr/>
      </dsp:nvSpPr>
      <dsp:spPr>
        <a:xfrm>
          <a:off x="409760" y="3134215"/>
          <a:ext cx="1604273" cy="1604273"/>
        </a:xfrm>
        <a:prstGeom prst="ellipse">
          <a:avLst/>
        </a:prstGeom>
        <a:solidFill>
          <a:schemeClr val="accent2">
            <a:hueOff val="5435424"/>
            <a:satOff val="-23541"/>
            <a:lumOff val="1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/>
            <a:t>Dimensions sociales</a:t>
          </a:r>
        </a:p>
      </dsp:txBody>
      <dsp:txXfrm>
        <a:off x="644700" y="3369155"/>
        <a:ext cx="1134393" cy="1134393"/>
      </dsp:txXfrm>
    </dsp:sp>
    <dsp:sp modelId="{DD82E4F0-4B7F-4EA5-AABF-232A12F4A48B}">
      <dsp:nvSpPr>
        <dsp:cNvPr id="0" name=""/>
        <dsp:cNvSpPr/>
      </dsp:nvSpPr>
      <dsp:spPr>
        <a:xfrm rot="12600000">
          <a:off x="1874191" y="2346748"/>
          <a:ext cx="483323" cy="47812"/>
        </a:xfrm>
        <a:custGeom>
          <a:avLst/>
          <a:gdLst/>
          <a:ahLst/>
          <a:cxnLst/>
          <a:rect l="0" t="0" r="0" b="0"/>
          <a:pathLst>
            <a:path>
              <a:moveTo>
                <a:pt x="0" y="23906"/>
              </a:moveTo>
              <a:lnTo>
                <a:pt x="483323" y="2390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 rot="10800000">
        <a:off x="2103770" y="2358571"/>
        <a:ext cx="24166" cy="24166"/>
      </dsp:txXfrm>
    </dsp:sp>
    <dsp:sp modelId="{7DE25452-8B3C-4FFF-BD75-9F9B89A22683}">
      <dsp:nvSpPr>
        <dsp:cNvPr id="0" name=""/>
        <dsp:cNvSpPr/>
      </dsp:nvSpPr>
      <dsp:spPr>
        <a:xfrm>
          <a:off x="409760" y="1046618"/>
          <a:ext cx="1604273" cy="1604273"/>
        </a:xfrm>
        <a:prstGeom prst="ellipse">
          <a:avLst/>
        </a:prstGeom>
        <a:solidFill>
          <a:schemeClr val="accent2">
            <a:hueOff val="6794280"/>
            <a:satOff val="-29426"/>
            <a:lumOff val="24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/>
            <a:t>Dimensions politiques</a:t>
          </a:r>
        </a:p>
      </dsp:txBody>
      <dsp:txXfrm>
        <a:off x="644700" y="1281558"/>
        <a:ext cx="1134393" cy="1134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F2216-B107-4953-892C-82C05F0A68EF}">
      <dsp:nvSpPr>
        <dsp:cNvPr id="0" name=""/>
        <dsp:cNvSpPr/>
      </dsp:nvSpPr>
      <dsp:spPr>
        <a:xfrm>
          <a:off x="2201365" y="16374"/>
          <a:ext cx="2161687" cy="21616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9D8AC8-EDB4-46CB-A6C6-5F41C8D5261A}">
      <dsp:nvSpPr>
        <dsp:cNvPr id="0" name=""/>
        <dsp:cNvSpPr/>
      </dsp:nvSpPr>
      <dsp:spPr>
        <a:xfrm>
          <a:off x="2662053" y="477062"/>
          <a:ext cx="1240312" cy="1240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6CB69-8FC6-4BDE-BED5-6044B1CAF1BF}">
      <dsp:nvSpPr>
        <dsp:cNvPr id="0" name=""/>
        <dsp:cNvSpPr/>
      </dsp:nvSpPr>
      <dsp:spPr>
        <a:xfrm>
          <a:off x="1510334" y="2851375"/>
          <a:ext cx="35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A" sz="3100" kern="1200" baseline="0"/>
            <a:t>La décision</a:t>
          </a:r>
          <a:endParaRPr lang="en-US" sz="3100" kern="1200"/>
        </a:p>
      </dsp:txBody>
      <dsp:txXfrm>
        <a:off x="1510334" y="2851375"/>
        <a:ext cx="3543750" cy="720000"/>
      </dsp:txXfrm>
    </dsp:sp>
    <dsp:sp modelId="{D5C020A4-0F49-422A-A461-EFF6C5BE26D4}">
      <dsp:nvSpPr>
        <dsp:cNvPr id="0" name=""/>
        <dsp:cNvSpPr/>
      </dsp:nvSpPr>
      <dsp:spPr>
        <a:xfrm>
          <a:off x="6365271" y="16374"/>
          <a:ext cx="2161687" cy="21616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3F8FD-613F-4270-8DA4-8A8E7892A985}">
      <dsp:nvSpPr>
        <dsp:cNvPr id="0" name=""/>
        <dsp:cNvSpPr/>
      </dsp:nvSpPr>
      <dsp:spPr>
        <a:xfrm>
          <a:off x="6825959" y="477062"/>
          <a:ext cx="1240312" cy="1240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A2D37-573E-470A-8EB5-26ED0EE5A199}">
      <dsp:nvSpPr>
        <dsp:cNvPr id="0" name=""/>
        <dsp:cNvSpPr/>
      </dsp:nvSpPr>
      <dsp:spPr>
        <a:xfrm>
          <a:off x="5674240" y="2851375"/>
          <a:ext cx="35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A" sz="3100" kern="1200" baseline="0"/>
            <a:t>La préparation</a:t>
          </a:r>
          <a:endParaRPr lang="en-US" sz="3100" kern="1200"/>
        </a:p>
      </dsp:txBody>
      <dsp:txXfrm>
        <a:off x="5674240" y="2851375"/>
        <a:ext cx="35437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2FA5D-6BEC-4E93-8298-6EBF0D3F882B}">
      <dsp:nvSpPr>
        <dsp:cNvPr id="0" name=""/>
        <dsp:cNvSpPr/>
      </dsp:nvSpPr>
      <dsp:spPr>
        <a:xfrm>
          <a:off x="52" y="57263"/>
          <a:ext cx="5013187" cy="73115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/>
            <a:t>Facteurs</a:t>
          </a:r>
          <a:r>
            <a:rPr lang="en-US" sz="1300" b="1" kern="1200" dirty="0"/>
            <a:t> </a:t>
          </a:r>
          <a:r>
            <a:rPr lang="en-US" sz="1300" b="1" kern="1200" dirty="0" err="1"/>
            <a:t>incitatifs</a:t>
          </a:r>
          <a:r>
            <a:rPr lang="en-US" sz="1300" kern="1200" dirty="0"/>
            <a:t>: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(raison qui </a:t>
          </a:r>
          <a:r>
            <a:rPr lang="en-US" sz="1300" kern="1200" dirty="0" err="1"/>
            <a:t>poussent</a:t>
          </a:r>
          <a:r>
            <a:rPr lang="en-US" sz="1300" kern="1200" dirty="0"/>
            <a:t> les </a:t>
          </a:r>
          <a:r>
            <a:rPr lang="en-US" sz="1300" kern="1200" dirty="0" err="1"/>
            <a:t>individus</a:t>
          </a:r>
          <a:r>
            <a:rPr lang="en-US" sz="1300" kern="1200" dirty="0"/>
            <a:t>, des </a:t>
          </a:r>
          <a:r>
            <a:rPr lang="en-US" sz="1300" kern="1200" dirty="0" err="1"/>
            <a:t>familles</a:t>
          </a:r>
          <a:r>
            <a:rPr lang="en-US" sz="1300" kern="1200" dirty="0"/>
            <a:t> à quitter un pays.)</a:t>
          </a:r>
        </a:p>
      </dsp:txBody>
      <dsp:txXfrm>
        <a:off x="52" y="57263"/>
        <a:ext cx="5013187" cy="731153"/>
      </dsp:txXfrm>
    </dsp:sp>
    <dsp:sp modelId="{15CA1C93-D66F-4C1B-A134-33D52FA85F55}">
      <dsp:nvSpPr>
        <dsp:cNvPr id="0" name=""/>
        <dsp:cNvSpPr/>
      </dsp:nvSpPr>
      <dsp:spPr>
        <a:xfrm>
          <a:off x="52" y="788416"/>
          <a:ext cx="5013187" cy="203404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Violence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Guerre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Famine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Pauvreté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Criminalité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Chômage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Instabilité politique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Corruption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Droits et liberté*</a:t>
          </a:r>
        </a:p>
      </dsp:txBody>
      <dsp:txXfrm>
        <a:off x="52" y="788416"/>
        <a:ext cx="5013187" cy="2034044"/>
      </dsp:txXfrm>
    </dsp:sp>
    <dsp:sp modelId="{EFE585AB-60DB-4483-818D-9C9ED61E800B}">
      <dsp:nvSpPr>
        <dsp:cNvPr id="0" name=""/>
        <dsp:cNvSpPr/>
      </dsp:nvSpPr>
      <dsp:spPr>
        <a:xfrm>
          <a:off x="5715085" y="57263"/>
          <a:ext cx="5013187" cy="73115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/>
            <a:t>Facteurs</a:t>
          </a:r>
          <a:r>
            <a:rPr lang="en-US" sz="1300" b="1" kern="1200" dirty="0"/>
            <a:t> </a:t>
          </a:r>
          <a:r>
            <a:rPr lang="en-US" sz="1300" b="1" kern="1200" dirty="0" err="1"/>
            <a:t>d’attraction</a:t>
          </a:r>
          <a:r>
            <a:rPr lang="en-US" sz="1300" kern="1200" dirty="0"/>
            <a:t>: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(</a:t>
          </a:r>
          <a:r>
            <a:rPr lang="en-US" sz="1300" kern="1200" dirty="0" err="1"/>
            <a:t>attraits</a:t>
          </a:r>
          <a:r>
            <a:rPr lang="en-US" sz="1300" kern="1200" dirty="0"/>
            <a:t> pour se </a:t>
          </a:r>
          <a:r>
            <a:rPr lang="en-US" sz="1300" kern="1200" dirty="0" err="1"/>
            <a:t>diriger</a:t>
          </a:r>
          <a:r>
            <a:rPr lang="en-US" sz="1300" kern="1200" dirty="0"/>
            <a:t> </a:t>
          </a:r>
          <a:r>
            <a:rPr lang="en-US" sz="1300" kern="1200" dirty="0" err="1"/>
            <a:t>vers</a:t>
          </a:r>
          <a:r>
            <a:rPr lang="en-US" sz="1300" kern="1200" dirty="0"/>
            <a:t> un pays)</a:t>
          </a:r>
        </a:p>
      </dsp:txBody>
      <dsp:txXfrm>
        <a:off x="5715085" y="57263"/>
        <a:ext cx="5013187" cy="731153"/>
      </dsp:txXfrm>
    </dsp:sp>
    <dsp:sp modelId="{89974525-03FB-4C1F-827F-D0825A145F1F}">
      <dsp:nvSpPr>
        <dsp:cNvPr id="0" name=""/>
        <dsp:cNvSpPr/>
      </dsp:nvSpPr>
      <dsp:spPr>
        <a:xfrm>
          <a:off x="5715085" y="788416"/>
          <a:ext cx="5013187" cy="203404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Besoin de main-d’oeuvre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Intérêts économiques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Sécurité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Doits et libertés*</a:t>
          </a:r>
        </a:p>
      </dsp:txBody>
      <dsp:txXfrm>
        <a:off x="5715085" y="788416"/>
        <a:ext cx="5013187" cy="20340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3BAA3-976B-4721-A65E-1C6673441633}">
      <dsp:nvSpPr>
        <dsp:cNvPr id="0" name=""/>
        <dsp:cNvSpPr/>
      </dsp:nvSpPr>
      <dsp:spPr>
        <a:xfrm>
          <a:off x="0" y="330183"/>
          <a:ext cx="436632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8FB9E-5F59-40C3-A608-AEA2D51B5444}">
      <dsp:nvSpPr>
        <dsp:cNvPr id="0" name=""/>
        <dsp:cNvSpPr/>
      </dsp:nvSpPr>
      <dsp:spPr>
        <a:xfrm>
          <a:off x="218316" y="64503"/>
          <a:ext cx="3056427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526" tIns="0" rIns="1155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/>
            <a:t>Long</a:t>
          </a:r>
          <a:endParaRPr lang="en-US" sz="1800" kern="1200"/>
        </a:p>
      </dsp:txBody>
      <dsp:txXfrm>
        <a:off x="244255" y="90442"/>
        <a:ext cx="3004549" cy="479482"/>
      </dsp:txXfrm>
    </dsp:sp>
    <dsp:sp modelId="{1ACB1433-87B0-47EF-BA32-904679CE4AD6}">
      <dsp:nvSpPr>
        <dsp:cNvPr id="0" name=""/>
        <dsp:cNvSpPr/>
      </dsp:nvSpPr>
      <dsp:spPr>
        <a:xfrm>
          <a:off x="0" y="1146663"/>
          <a:ext cx="4366325" cy="1615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875" tIns="374904" rIns="33887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kern="1200" dirty="0"/>
            <a:t>Mondialisation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kern="1200"/>
            <a:t>Fluctuation économique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kern="1200"/>
            <a:t>Turbulences politiques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kern="1200"/>
            <a:t>Droitisation des idées politiques</a:t>
          </a:r>
          <a:endParaRPr lang="en-US" sz="1800" kern="1200"/>
        </a:p>
      </dsp:txBody>
      <dsp:txXfrm>
        <a:off x="0" y="1146663"/>
        <a:ext cx="4366325" cy="1615950"/>
      </dsp:txXfrm>
    </dsp:sp>
    <dsp:sp modelId="{06916177-F33D-4B2B-9441-6F2E5387D40E}">
      <dsp:nvSpPr>
        <dsp:cNvPr id="0" name=""/>
        <dsp:cNvSpPr/>
      </dsp:nvSpPr>
      <dsp:spPr>
        <a:xfrm>
          <a:off x="218316" y="880983"/>
          <a:ext cx="3056427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526" tIns="0" rIns="1155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/>
            <a:t>Sensible</a:t>
          </a:r>
          <a:endParaRPr lang="en-US" sz="1800" kern="1200"/>
        </a:p>
      </dsp:txBody>
      <dsp:txXfrm>
        <a:off x="244255" y="906922"/>
        <a:ext cx="3004549" cy="479482"/>
      </dsp:txXfrm>
    </dsp:sp>
    <dsp:sp modelId="{ED1985BF-D08D-4AA3-BD16-6037FD200450}">
      <dsp:nvSpPr>
        <dsp:cNvPr id="0" name=""/>
        <dsp:cNvSpPr/>
      </dsp:nvSpPr>
      <dsp:spPr>
        <a:xfrm>
          <a:off x="0" y="3125494"/>
          <a:ext cx="4366325" cy="2097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875" tIns="374904" rIns="33887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kern="1200" dirty="0"/>
            <a:t>Approche militarisée des frontières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kern="1200"/>
            <a:t>Prolifération des mesures anti-immigration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kern="1200"/>
            <a:t>Prolongement du processus migratoire</a:t>
          </a:r>
          <a:endParaRPr lang="en-US" sz="1800" kern="1200"/>
        </a:p>
      </dsp:txBody>
      <dsp:txXfrm>
        <a:off x="0" y="3125494"/>
        <a:ext cx="4366325" cy="2097900"/>
      </dsp:txXfrm>
    </dsp:sp>
    <dsp:sp modelId="{9B0D9065-8EFB-4608-9C21-91A77F7B7FE9}">
      <dsp:nvSpPr>
        <dsp:cNvPr id="0" name=""/>
        <dsp:cNvSpPr/>
      </dsp:nvSpPr>
      <dsp:spPr>
        <a:xfrm>
          <a:off x="218316" y="2859814"/>
          <a:ext cx="3056427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526" tIns="0" rIns="1155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/>
            <a:t>Laborieux</a:t>
          </a:r>
          <a:endParaRPr lang="en-US" sz="1800" kern="1200"/>
        </a:p>
      </dsp:txBody>
      <dsp:txXfrm>
        <a:off x="244255" y="2885753"/>
        <a:ext cx="3004549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1372E-01DA-4DEA-A776-C82013C6EF19}">
      <dsp:nvSpPr>
        <dsp:cNvPr id="0" name=""/>
        <dsp:cNvSpPr/>
      </dsp:nvSpPr>
      <dsp:spPr>
        <a:xfrm>
          <a:off x="891091" y="524529"/>
          <a:ext cx="1437772" cy="14377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7D12F8-8A8C-467E-87C1-7094BD1A32AE}">
      <dsp:nvSpPr>
        <dsp:cNvPr id="0" name=""/>
        <dsp:cNvSpPr/>
      </dsp:nvSpPr>
      <dsp:spPr>
        <a:xfrm>
          <a:off x="12452" y="2343220"/>
          <a:ext cx="31950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/>
            <a:t>Lune de miel</a:t>
          </a:r>
          <a:endParaRPr lang="en-US" sz="2600" kern="1200"/>
        </a:p>
      </dsp:txBody>
      <dsp:txXfrm>
        <a:off x="12452" y="2343220"/>
        <a:ext cx="3195050" cy="720000"/>
      </dsp:txXfrm>
    </dsp:sp>
    <dsp:sp modelId="{539E8B0C-8E76-430E-A5A6-A949AF204971}">
      <dsp:nvSpPr>
        <dsp:cNvPr id="0" name=""/>
        <dsp:cNvSpPr/>
      </dsp:nvSpPr>
      <dsp:spPr>
        <a:xfrm>
          <a:off x="4645276" y="524529"/>
          <a:ext cx="1437772" cy="14377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64505-A60B-4B80-A871-1B7C6F82ECBF}">
      <dsp:nvSpPr>
        <dsp:cNvPr id="0" name=""/>
        <dsp:cNvSpPr/>
      </dsp:nvSpPr>
      <dsp:spPr>
        <a:xfrm>
          <a:off x="3766637" y="2343220"/>
          <a:ext cx="31950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/>
            <a:t>Choc culturel</a:t>
          </a:r>
          <a:endParaRPr lang="en-US" sz="2600" kern="1200"/>
        </a:p>
      </dsp:txBody>
      <dsp:txXfrm>
        <a:off x="3766637" y="2343220"/>
        <a:ext cx="3195050" cy="720000"/>
      </dsp:txXfrm>
    </dsp:sp>
    <dsp:sp modelId="{97F08F23-164D-44A3-AAD4-6A7356924D6F}">
      <dsp:nvSpPr>
        <dsp:cNvPr id="0" name=""/>
        <dsp:cNvSpPr/>
      </dsp:nvSpPr>
      <dsp:spPr>
        <a:xfrm>
          <a:off x="8399460" y="524529"/>
          <a:ext cx="1437772" cy="14377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429C2C-10FB-46D0-A442-D1A394C778A6}">
      <dsp:nvSpPr>
        <dsp:cNvPr id="0" name=""/>
        <dsp:cNvSpPr/>
      </dsp:nvSpPr>
      <dsp:spPr>
        <a:xfrm>
          <a:off x="7520821" y="2343220"/>
          <a:ext cx="31950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/>
            <a:t>Nouvelles stratégies identitaires </a:t>
          </a:r>
          <a:endParaRPr lang="en-US" sz="2600" kern="1200"/>
        </a:p>
      </dsp:txBody>
      <dsp:txXfrm>
        <a:off x="7520821" y="2343220"/>
        <a:ext cx="31950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cap="all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Tuesday, July 12,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26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Tuesday, July 12,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2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Tuesday, July 12,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79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Tuesday, July 12,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3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Tuesday, July 12,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22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Tuesday, July 12,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05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Tuesday, July 12,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57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Tuesday, July 12,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7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Tuesday, July 12,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Tuesday, July 12,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22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Tuesday, July 12,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7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Tuesday, July 12,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661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03" r:id="rId6"/>
    <p:sldLayoutId id="2147483699" r:id="rId7"/>
    <p:sldLayoutId id="2147483700" r:id="rId8"/>
    <p:sldLayoutId id="2147483701" r:id="rId9"/>
    <p:sldLayoutId id="2147483702" r:id="rId10"/>
    <p:sldLayoutId id="2147483704" r:id="rId11"/>
  </p:sldLayoutIdLst>
  <p:hf sldNum="0" hdr="0" ftr="0" dt="0"/>
  <p:txStyles>
    <p:titleStyle>
      <a:lvl1pPr algn="l" defTabSz="914400" rtl="0" eaLnBrk="1" latinLnBrk="0" hangingPunct="1">
        <a:lnSpc>
          <a:spcPct val="88000"/>
        </a:lnSpc>
        <a:spcBef>
          <a:spcPct val="0"/>
        </a:spcBef>
        <a:buNone/>
        <a:defRPr sz="4400" kern="1200" cap="none" spc="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hcr.org/fr/" TargetMode="External"/><Relationship Id="rId2" Type="http://schemas.openxmlformats.org/officeDocument/2006/relationships/hyperlink" Target="https://ccrweb.ca/files/glossair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3VsLnsJcIyo&amp;ab_channel=AuCin%C3%A9" TargetMode="External"/><Relationship Id="rId5" Type="http://schemas.openxmlformats.org/officeDocument/2006/relationships/hyperlink" Target="https://www.dailymotion.com/video/x5tg3ps" TargetMode="External"/><Relationship Id="rId4" Type="http://schemas.openxmlformats.org/officeDocument/2006/relationships/hyperlink" Target="https://ccrweb.ca/f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149A9F6-B857-488C-AC3A-007B7816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9EFD05-C377-44BE-91F0-1D17C1D9B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B6FD684-ADE7-419C-AD73-F9FC96E82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1449389"/>
            <a:ext cx="5015638" cy="2075012"/>
          </a:xfrm>
        </p:spPr>
        <p:txBody>
          <a:bodyPr>
            <a:normAutofit/>
          </a:bodyPr>
          <a:lstStyle/>
          <a:p>
            <a:r>
              <a:rPr lang="fr-CA" dirty="0"/>
              <a:t>Le parcours migratoire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3485F64-0538-71AF-552F-9A5FDDCDA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830398"/>
            <a:ext cx="5015638" cy="121943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CA" sz="1800" dirty="0"/>
              <a:t>©Anne-Sophie Labbé, chargée de cours</a:t>
            </a:r>
          </a:p>
          <a:p>
            <a:pPr>
              <a:lnSpc>
                <a:spcPct val="110000"/>
              </a:lnSpc>
            </a:pPr>
            <a:r>
              <a:rPr lang="fr-CA" sz="1800" dirty="0"/>
              <a:t>Techniques d’éducation spécialisée</a:t>
            </a:r>
          </a:p>
          <a:p>
            <a:pPr>
              <a:lnSpc>
                <a:spcPct val="110000"/>
              </a:lnSpc>
            </a:pPr>
            <a:r>
              <a:rPr lang="fr-CA" sz="1800" dirty="0"/>
              <a:t>Collège Mérici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65602" y="317452"/>
            <a:ext cx="2088038" cy="719230"/>
            <a:chOff x="4532666" y="505937"/>
            <a:chExt cx="2981730" cy="1027064"/>
          </a:xfrm>
        </p:grpSpPr>
        <p:sp>
          <p:nvSpPr>
            <p:cNvPr id="24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5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6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7356" y="5503147"/>
            <a:ext cx="2117174" cy="588806"/>
            <a:chOff x="4549904" y="5078157"/>
            <a:chExt cx="3023338" cy="840818"/>
          </a:xfrm>
        </p:grpSpPr>
        <p:sp>
          <p:nvSpPr>
            <p:cNvPr id="29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0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1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pic>
        <p:nvPicPr>
          <p:cNvPr id="4" name="Picture 3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74B867C3-5F64-5567-91AC-A1D8521554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71" r="13021" b="2"/>
          <a:stretch/>
        </p:blipFill>
        <p:spPr>
          <a:xfrm>
            <a:off x="6313088" y="602657"/>
            <a:ext cx="5326462" cy="5250743"/>
          </a:xfrm>
          <a:custGeom>
            <a:avLst/>
            <a:gdLst/>
            <a:ahLst/>
            <a:cxnLst/>
            <a:rect l="l" t="t" r="r" b="b"/>
            <a:pathLst>
              <a:path w="5326462" h="5250743">
                <a:moveTo>
                  <a:pt x="2576092" y="0"/>
                </a:moveTo>
                <a:cubicBezTo>
                  <a:pt x="2650583" y="0"/>
                  <a:pt x="2726041" y="967"/>
                  <a:pt x="2803435" y="967"/>
                </a:cubicBezTo>
                <a:cubicBezTo>
                  <a:pt x="3020137" y="967"/>
                  <a:pt x="3205881" y="967"/>
                  <a:pt x="3329710" y="47407"/>
                </a:cubicBezTo>
                <a:cubicBezTo>
                  <a:pt x="3732156" y="124807"/>
                  <a:pt x="4088166" y="387966"/>
                  <a:pt x="4304868" y="573726"/>
                </a:cubicBezTo>
                <a:cubicBezTo>
                  <a:pt x="4537048" y="744005"/>
                  <a:pt x="4893058" y="1069084"/>
                  <a:pt x="5109760" y="1471563"/>
                </a:cubicBezTo>
                <a:cubicBezTo>
                  <a:pt x="5202632" y="2090761"/>
                  <a:pt x="5326462" y="2477760"/>
                  <a:pt x="5326462" y="2694480"/>
                </a:cubicBezTo>
                <a:cubicBezTo>
                  <a:pt x="5326462" y="3267238"/>
                  <a:pt x="5249068" y="3329158"/>
                  <a:pt x="5249068" y="3329158"/>
                </a:cubicBezTo>
                <a:cubicBezTo>
                  <a:pt x="5109760" y="3824516"/>
                  <a:pt x="4784708" y="4288915"/>
                  <a:pt x="4506091" y="4613994"/>
                </a:cubicBezTo>
                <a:cubicBezTo>
                  <a:pt x="4242954" y="4877153"/>
                  <a:pt x="3825029" y="5016473"/>
                  <a:pt x="3329710" y="5233192"/>
                </a:cubicBezTo>
                <a:cubicBezTo>
                  <a:pt x="3020137" y="5233192"/>
                  <a:pt x="2199766" y="5310592"/>
                  <a:pt x="1704448" y="5140313"/>
                </a:cubicBezTo>
                <a:cubicBezTo>
                  <a:pt x="1224608" y="4908113"/>
                  <a:pt x="1069821" y="4861674"/>
                  <a:pt x="667375" y="4505635"/>
                </a:cubicBezTo>
                <a:cubicBezTo>
                  <a:pt x="311365" y="4103156"/>
                  <a:pt x="48228" y="3329158"/>
                  <a:pt x="17270" y="2880239"/>
                </a:cubicBezTo>
                <a:cubicBezTo>
                  <a:pt x="-29166" y="2617080"/>
                  <a:pt x="32749" y="2183641"/>
                  <a:pt x="32749" y="2090761"/>
                </a:cubicBezTo>
                <a:cubicBezTo>
                  <a:pt x="32749" y="1610883"/>
                  <a:pt x="342323" y="1254844"/>
                  <a:pt x="605461" y="929765"/>
                </a:cubicBezTo>
                <a:cubicBezTo>
                  <a:pt x="884077" y="620166"/>
                  <a:pt x="1147215" y="341526"/>
                  <a:pt x="1549661" y="248646"/>
                </a:cubicBezTo>
                <a:cubicBezTo>
                  <a:pt x="1905671" y="78367"/>
                  <a:pt x="1905671" y="78367"/>
                  <a:pt x="1905671" y="78367"/>
                </a:cubicBezTo>
                <a:cubicBezTo>
                  <a:pt x="2137851" y="8707"/>
                  <a:pt x="2352618" y="0"/>
                  <a:pt x="257609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43331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A10F56-4600-4E72-882F-DF9A3D705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E7C649-57E0-4A93-B134-67101C072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35AF4F-B82E-435B-8949-29173A055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5412222" cy="3734405"/>
          </a:xfrm>
          <a:custGeom>
            <a:avLst/>
            <a:gdLst>
              <a:gd name="connsiteX0" fmla="*/ 1441992 w 5412222"/>
              <a:gd name="connsiteY0" fmla="*/ 2504513 h 3734405"/>
              <a:gd name="connsiteX1" fmla="*/ 1566499 w 5412222"/>
              <a:gd name="connsiteY1" fmla="*/ 2518404 h 3734405"/>
              <a:gd name="connsiteX2" fmla="*/ 1750954 w 5412222"/>
              <a:gd name="connsiteY2" fmla="*/ 2629527 h 3734405"/>
              <a:gd name="connsiteX3" fmla="*/ 1714063 w 5412222"/>
              <a:gd name="connsiteY3" fmla="*/ 3370350 h 3734405"/>
              <a:gd name="connsiteX4" fmla="*/ 1548053 w 5412222"/>
              <a:gd name="connsiteY4" fmla="*/ 3703720 h 3734405"/>
              <a:gd name="connsiteX5" fmla="*/ 1345153 w 5412222"/>
              <a:gd name="connsiteY5" fmla="*/ 3722241 h 3734405"/>
              <a:gd name="connsiteX6" fmla="*/ 1142252 w 5412222"/>
              <a:gd name="connsiteY6" fmla="*/ 3611117 h 3734405"/>
              <a:gd name="connsiteX7" fmla="*/ 1123807 w 5412222"/>
              <a:gd name="connsiteY7" fmla="*/ 3388870 h 3734405"/>
              <a:gd name="connsiteX8" fmla="*/ 1160697 w 5412222"/>
              <a:gd name="connsiteY8" fmla="*/ 3018459 h 3734405"/>
              <a:gd name="connsiteX9" fmla="*/ 1179143 w 5412222"/>
              <a:gd name="connsiteY9" fmla="*/ 2851774 h 3734405"/>
              <a:gd name="connsiteX10" fmla="*/ 1197589 w 5412222"/>
              <a:gd name="connsiteY10" fmla="*/ 2722130 h 3734405"/>
              <a:gd name="connsiteX11" fmla="*/ 1345153 w 5412222"/>
              <a:gd name="connsiteY11" fmla="*/ 2518404 h 3734405"/>
              <a:gd name="connsiteX12" fmla="*/ 1441992 w 5412222"/>
              <a:gd name="connsiteY12" fmla="*/ 2504513 h 3734405"/>
              <a:gd name="connsiteX13" fmla="*/ 2975080 w 5412222"/>
              <a:gd name="connsiteY13" fmla="*/ 2484443 h 3734405"/>
              <a:gd name="connsiteX14" fmla="*/ 3097382 w 5412222"/>
              <a:gd name="connsiteY14" fmla="*/ 2507883 h 3734405"/>
              <a:gd name="connsiteX15" fmla="*/ 3189904 w 5412222"/>
              <a:gd name="connsiteY15" fmla="*/ 2581966 h 3734405"/>
              <a:gd name="connsiteX16" fmla="*/ 3263922 w 5412222"/>
              <a:gd name="connsiteY16" fmla="*/ 2730130 h 3734405"/>
              <a:gd name="connsiteX17" fmla="*/ 3356443 w 5412222"/>
              <a:gd name="connsiteY17" fmla="*/ 3322788 h 3734405"/>
              <a:gd name="connsiteX18" fmla="*/ 3337939 w 5412222"/>
              <a:gd name="connsiteY18" fmla="*/ 3545035 h 3734405"/>
              <a:gd name="connsiteX19" fmla="*/ 3282426 w 5412222"/>
              <a:gd name="connsiteY19" fmla="*/ 3637638 h 3734405"/>
              <a:gd name="connsiteX20" fmla="*/ 3171400 w 5412222"/>
              <a:gd name="connsiteY20" fmla="*/ 3674679 h 3734405"/>
              <a:gd name="connsiteX21" fmla="*/ 3115887 w 5412222"/>
              <a:gd name="connsiteY21" fmla="*/ 3693200 h 3734405"/>
              <a:gd name="connsiteX22" fmla="*/ 2967852 w 5412222"/>
              <a:gd name="connsiteY22" fmla="*/ 3674679 h 3734405"/>
              <a:gd name="connsiteX23" fmla="*/ 2838321 w 5412222"/>
              <a:gd name="connsiteY23" fmla="*/ 3563556 h 3734405"/>
              <a:gd name="connsiteX24" fmla="*/ 2782808 w 5412222"/>
              <a:gd name="connsiteY24" fmla="*/ 3359829 h 3734405"/>
              <a:gd name="connsiteX25" fmla="*/ 2764304 w 5412222"/>
              <a:gd name="connsiteY25" fmla="*/ 3156103 h 3734405"/>
              <a:gd name="connsiteX26" fmla="*/ 2708791 w 5412222"/>
              <a:gd name="connsiteY26" fmla="*/ 2878295 h 3734405"/>
              <a:gd name="connsiteX27" fmla="*/ 2690286 w 5412222"/>
              <a:gd name="connsiteY27" fmla="*/ 2637527 h 3734405"/>
              <a:gd name="connsiteX28" fmla="*/ 2912339 w 5412222"/>
              <a:gd name="connsiteY28" fmla="*/ 2489363 h 3734405"/>
              <a:gd name="connsiteX29" fmla="*/ 2975080 w 5412222"/>
              <a:gd name="connsiteY29" fmla="*/ 2484443 h 3734405"/>
              <a:gd name="connsiteX30" fmla="*/ 4122198 w 5412222"/>
              <a:gd name="connsiteY30" fmla="*/ 1964873 h 3734405"/>
              <a:gd name="connsiteX31" fmla="*/ 4289154 w 5412222"/>
              <a:gd name="connsiteY31" fmla="*/ 2020607 h 3734405"/>
              <a:gd name="connsiteX32" fmla="*/ 4437557 w 5412222"/>
              <a:gd name="connsiteY32" fmla="*/ 2169233 h 3734405"/>
              <a:gd name="connsiteX33" fmla="*/ 4567411 w 5412222"/>
              <a:gd name="connsiteY33" fmla="*/ 2336436 h 3734405"/>
              <a:gd name="connsiteX34" fmla="*/ 4752916 w 5412222"/>
              <a:gd name="connsiteY34" fmla="*/ 2540795 h 3734405"/>
              <a:gd name="connsiteX35" fmla="*/ 4882769 w 5412222"/>
              <a:gd name="connsiteY35" fmla="*/ 2763733 h 3734405"/>
              <a:gd name="connsiteX36" fmla="*/ 4771467 w 5412222"/>
              <a:gd name="connsiteY36" fmla="*/ 2986671 h 3734405"/>
              <a:gd name="connsiteX37" fmla="*/ 4567411 w 5412222"/>
              <a:gd name="connsiteY37" fmla="*/ 3060983 h 3734405"/>
              <a:gd name="connsiteX38" fmla="*/ 4474659 w 5412222"/>
              <a:gd name="connsiteY38" fmla="*/ 3042405 h 3734405"/>
              <a:gd name="connsiteX39" fmla="*/ 4344804 w 5412222"/>
              <a:gd name="connsiteY39" fmla="*/ 2949514 h 3734405"/>
              <a:gd name="connsiteX40" fmla="*/ 3955244 w 5412222"/>
              <a:gd name="connsiteY40" fmla="*/ 2466483 h 3734405"/>
              <a:gd name="connsiteX41" fmla="*/ 3862491 w 5412222"/>
              <a:gd name="connsiteY41" fmla="*/ 2280701 h 3734405"/>
              <a:gd name="connsiteX42" fmla="*/ 3881042 w 5412222"/>
              <a:gd name="connsiteY42" fmla="*/ 2169233 h 3734405"/>
              <a:gd name="connsiteX43" fmla="*/ 3936693 w 5412222"/>
              <a:gd name="connsiteY43" fmla="*/ 2076342 h 3734405"/>
              <a:gd name="connsiteX44" fmla="*/ 3992345 w 5412222"/>
              <a:gd name="connsiteY44" fmla="*/ 2039186 h 3734405"/>
              <a:gd name="connsiteX45" fmla="*/ 4122198 w 5412222"/>
              <a:gd name="connsiteY45" fmla="*/ 1964873 h 3734405"/>
              <a:gd name="connsiteX46" fmla="*/ 146310 w 5412222"/>
              <a:gd name="connsiteY46" fmla="*/ 1953889 h 3734405"/>
              <a:gd name="connsiteX47" fmla="*/ 350366 w 5412222"/>
              <a:gd name="connsiteY47" fmla="*/ 2046733 h 3734405"/>
              <a:gd name="connsiteX48" fmla="*/ 443118 w 5412222"/>
              <a:gd name="connsiteY48" fmla="*/ 2232420 h 3734405"/>
              <a:gd name="connsiteX49" fmla="*/ 368916 w 5412222"/>
              <a:gd name="connsiteY49" fmla="*/ 2455245 h 3734405"/>
              <a:gd name="connsiteX50" fmla="*/ 55877 w 5412222"/>
              <a:gd name="connsiteY50" fmla="*/ 2823429 h 3734405"/>
              <a:gd name="connsiteX51" fmla="*/ 0 w 5412222"/>
              <a:gd name="connsiteY51" fmla="*/ 2890207 h 3734405"/>
              <a:gd name="connsiteX52" fmla="*/ 0 w 5412222"/>
              <a:gd name="connsiteY52" fmla="*/ 2010548 h 3734405"/>
              <a:gd name="connsiteX53" fmla="*/ 48920 w 5412222"/>
              <a:gd name="connsiteY53" fmla="*/ 1981743 h 3734405"/>
              <a:gd name="connsiteX54" fmla="*/ 146310 w 5412222"/>
              <a:gd name="connsiteY54" fmla="*/ 1953889 h 3734405"/>
              <a:gd name="connsiteX55" fmla="*/ 4987001 w 5412222"/>
              <a:gd name="connsiteY55" fmla="*/ 730996 h 3734405"/>
              <a:gd name="connsiteX56" fmla="*/ 5079441 w 5412222"/>
              <a:gd name="connsiteY56" fmla="*/ 730996 h 3734405"/>
              <a:gd name="connsiteX57" fmla="*/ 5338271 w 5412222"/>
              <a:gd name="connsiteY57" fmla="*/ 804801 h 3734405"/>
              <a:gd name="connsiteX58" fmla="*/ 5412222 w 5412222"/>
              <a:gd name="connsiteY58" fmla="*/ 970860 h 3734405"/>
              <a:gd name="connsiteX59" fmla="*/ 5412222 w 5412222"/>
              <a:gd name="connsiteY59" fmla="*/ 1100017 h 3734405"/>
              <a:gd name="connsiteX60" fmla="*/ 5338271 w 5412222"/>
              <a:gd name="connsiteY60" fmla="*/ 1266077 h 3734405"/>
              <a:gd name="connsiteX61" fmla="*/ 5171880 w 5412222"/>
              <a:gd name="connsiteY61" fmla="*/ 1339881 h 3734405"/>
              <a:gd name="connsiteX62" fmla="*/ 4913050 w 5412222"/>
              <a:gd name="connsiteY62" fmla="*/ 1339881 h 3734405"/>
              <a:gd name="connsiteX63" fmla="*/ 4580268 w 5412222"/>
              <a:gd name="connsiteY63" fmla="*/ 1339881 h 3734405"/>
              <a:gd name="connsiteX64" fmla="*/ 4413877 w 5412222"/>
              <a:gd name="connsiteY64" fmla="*/ 1321430 h 3734405"/>
              <a:gd name="connsiteX65" fmla="*/ 4247486 w 5412222"/>
              <a:gd name="connsiteY65" fmla="*/ 1247626 h 3734405"/>
              <a:gd name="connsiteX66" fmla="*/ 4192022 w 5412222"/>
              <a:gd name="connsiteY66" fmla="*/ 1118468 h 3734405"/>
              <a:gd name="connsiteX67" fmla="*/ 4192022 w 5412222"/>
              <a:gd name="connsiteY67" fmla="*/ 1026213 h 3734405"/>
              <a:gd name="connsiteX68" fmla="*/ 4247486 w 5412222"/>
              <a:gd name="connsiteY68" fmla="*/ 860154 h 3734405"/>
              <a:gd name="connsiteX69" fmla="*/ 4395389 w 5412222"/>
              <a:gd name="connsiteY69" fmla="*/ 786350 h 3734405"/>
              <a:gd name="connsiteX70" fmla="*/ 4617243 w 5412222"/>
              <a:gd name="connsiteY70" fmla="*/ 767899 h 3734405"/>
              <a:gd name="connsiteX71" fmla="*/ 4987001 w 5412222"/>
              <a:gd name="connsiteY71" fmla="*/ 730996 h 3734405"/>
              <a:gd name="connsiteX72" fmla="*/ 3807960 w 5412222"/>
              <a:gd name="connsiteY72" fmla="*/ 0 h 3734405"/>
              <a:gd name="connsiteX73" fmla="*/ 4404064 w 5412222"/>
              <a:gd name="connsiteY73" fmla="*/ 0 h 3734405"/>
              <a:gd name="connsiteX74" fmla="*/ 4368291 w 5412222"/>
              <a:gd name="connsiteY74" fmla="*/ 41360 h 3734405"/>
              <a:gd name="connsiteX75" fmla="*/ 4329548 w 5412222"/>
              <a:gd name="connsiteY75" fmla="*/ 87787 h 3734405"/>
              <a:gd name="connsiteX76" fmla="*/ 4107495 w 5412222"/>
              <a:gd name="connsiteY76" fmla="*/ 198776 h 3734405"/>
              <a:gd name="connsiteX77" fmla="*/ 3885443 w 5412222"/>
              <a:gd name="connsiteY77" fmla="*/ 106285 h 3734405"/>
              <a:gd name="connsiteX78" fmla="*/ 3818365 w 5412222"/>
              <a:gd name="connsiteY78" fmla="*/ 23043 h 3734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412222" h="3734405">
                <a:moveTo>
                  <a:pt x="1441992" y="2504513"/>
                </a:moveTo>
                <a:cubicBezTo>
                  <a:pt x="1478883" y="2504513"/>
                  <a:pt x="1520385" y="2509143"/>
                  <a:pt x="1566499" y="2518404"/>
                </a:cubicBezTo>
                <a:cubicBezTo>
                  <a:pt x="1658726" y="2536924"/>
                  <a:pt x="1732509" y="2573965"/>
                  <a:pt x="1750954" y="2629527"/>
                </a:cubicBezTo>
                <a:cubicBezTo>
                  <a:pt x="1787845" y="2703609"/>
                  <a:pt x="1714063" y="3296268"/>
                  <a:pt x="1714063" y="3370350"/>
                </a:cubicBezTo>
                <a:cubicBezTo>
                  <a:pt x="1695617" y="3555556"/>
                  <a:pt x="1658726" y="3666679"/>
                  <a:pt x="1548053" y="3703720"/>
                </a:cubicBezTo>
                <a:cubicBezTo>
                  <a:pt x="1492717" y="3740761"/>
                  <a:pt x="1418935" y="3740761"/>
                  <a:pt x="1345153" y="3722241"/>
                </a:cubicBezTo>
                <a:cubicBezTo>
                  <a:pt x="1252925" y="3722241"/>
                  <a:pt x="1179143" y="3685199"/>
                  <a:pt x="1142252" y="3611117"/>
                </a:cubicBezTo>
                <a:cubicBezTo>
                  <a:pt x="1123807" y="3555556"/>
                  <a:pt x="1105361" y="3481473"/>
                  <a:pt x="1123807" y="3388870"/>
                </a:cubicBezTo>
                <a:cubicBezTo>
                  <a:pt x="1123807" y="3388870"/>
                  <a:pt x="1160697" y="3055500"/>
                  <a:pt x="1160697" y="3018459"/>
                </a:cubicBezTo>
                <a:cubicBezTo>
                  <a:pt x="1160697" y="2962897"/>
                  <a:pt x="1179143" y="2870294"/>
                  <a:pt x="1179143" y="2851774"/>
                </a:cubicBezTo>
                <a:cubicBezTo>
                  <a:pt x="1197589" y="2722130"/>
                  <a:pt x="1197589" y="2722130"/>
                  <a:pt x="1197589" y="2722130"/>
                </a:cubicBezTo>
                <a:cubicBezTo>
                  <a:pt x="1234480" y="2611007"/>
                  <a:pt x="1289816" y="2555445"/>
                  <a:pt x="1345153" y="2518404"/>
                </a:cubicBezTo>
                <a:cubicBezTo>
                  <a:pt x="1372821" y="2509143"/>
                  <a:pt x="1405101" y="2504513"/>
                  <a:pt x="1441992" y="2504513"/>
                </a:cubicBezTo>
                <a:close/>
                <a:moveTo>
                  <a:pt x="2975080" y="2484443"/>
                </a:moveTo>
                <a:cubicBezTo>
                  <a:pt x="3031460" y="2487048"/>
                  <a:pt x="3069626" y="2507883"/>
                  <a:pt x="3097382" y="2507883"/>
                </a:cubicBezTo>
                <a:cubicBezTo>
                  <a:pt x="3134391" y="2526404"/>
                  <a:pt x="3152895" y="2544924"/>
                  <a:pt x="3189904" y="2581966"/>
                </a:cubicBezTo>
                <a:cubicBezTo>
                  <a:pt x="3208409" y="2619007"/>
                  <a:pt x="3226913" y="2656048"/>
                  <a:pt x="3263922" y="2730130"/>
                </a:cubicBezTo>
                <a:cubicBezTo>
                  <a:pt x="3282426" y="2804212"/>
                  <a:pt x="3356443" y="3322788"/>
                  <a:pt x="3356443" y="3322788"/>
                </a:cubicBezTo>
                <a:cubicBezTo>
                  <a:pt x="3374948" y="3433912"/>
                  <a:pt x="3356443" y="3507994"/>
                  <a:pt x="3337939" y="3545035"/>
                </a:cubicBezTo>
                <a:cubicBezTo>
                  <a:pt x="3319435" y="3582076"/>
                  <a:pt x="3300930" y="3619117"/>
                  <a:pt x="3282426" y="3637638"/>
                </a:cubicBezTo>
                <a:cubicBezTo>
                  <a:pt x="3245417" y="3656158"/>
                  <a:pt x="3208409" y="3656158"/>
                  <a:pt x="3171400" y="3674679"/>
                </a:cubicBezTo>
                <a:cubicBezTo>
                  <a:pt x="3152895" y="3674679"/>
                  <a:pt x="3134391" y="3693200"/>
                  <a:pt x="3115887" y="3693200"/>
                </a:cubicBezTo>
                <a:cubicBezTo>
                  <a:pt x="3060374" y="3711720"/>
                  <a:pt x="3004860" y="3711720"/>
                  <a:pt x="2967852" y="3674679"/>
                </a:cubicBezTo>
                <a:cubicBezTo>
                  <a:pt x="2912339" y="3656158"/>
                  <a:pt x="2875330" y="3619117"/>
                  <a:pt x="2838321" y="3563556"/>
                </a:cubicBezTo>
                <a:cubicBezTo>
                  <a:pt x="2801312" y="3507994"/>
                  <a:pt x="2782808" y="3433912"/>
                  <a:pt x="2782808" y="3359829"/>
                </a:cubicBezTo>
                <a:cubicBezTo>
                  <a:pt x="2764304" y="3156103"/>
                  <a:pt x="2764304" y="3156103"/>
                  <a:pt x="2764304" y="3156103"/>
                </a:cubicBezTo>
                <a:cubicBezTo>
                  <a:pt x="2708791" y="2878295"/>
                  <a:pt x="2708791" y="2878295"/>
                  <a:pt x="2708791" y="2878295"/>
                </a:cubicBezTo>
                <a:cubicBezTo>
                  <a:pt x="2671782" y="2767171"/>
                  <a:pt x="2671782" y="2693089"/>
                  <a:pt x="2690286" y="2637527"/>
                </a:cubicBezTo>
                <a:cubicBezTo>
                  <a:pt x="2727295" y="2563445"/>
                  <a:pt x="2801312" y="2489363"/>
                  <a:pt x="2912339" y="2489363"/>
                </a:cubicBezTo>
                <a:cubicBezTo>
                  <a:pt x="2935469" y="2484733"/>
                  <a:pt x="2956286" y="2483575"/>
                  <a:pt x="2975080" y="2484443"/>
                </a:cubicBezTo>
                <a:close/>
                <a:moveTo>
                  <a:pt x="4122198" y="1964873"/>
                </a:moveTo>
                <a:cubicBezTo>
                  <a:pt x="4177850" y="1964873"/>
                  <a:pt x="4233502" y="1983451"/>
                  <a:pt x="4289154" y="2020607"/>
                </a:cubicBezTo>
                <a:cubicBezTo>
                  <a:pt x="4344804" y="2039186"/>
                  <a:pt x="4400456" y="2094920"/>
                  <a:pt x="4437557" y="2169233"/>
                </a:cubicBezTo>
                <a:cubicBezTo>
                  <a:pt x="4567411" y="2336436"/>
                  <a:pt x="4567411" y="2336436"/>
                  <a:pt x="4567411" y="2336436"/>
                </a:cubicBezTo>
                <a:cubicBezTo>
                  <a:pt x="4752916" y="2540795"/>
                  <a:pt x="4752916" y="2540795"/>
                  <a:pt x="4752916" y="2540795"/>
                </a:cubicBezTo>
                <a:cubicBezTo>
                  <a:pt x="4827118" y="2633686"/>
                  <a:pt x="4864220" y="2707999"/>
                  <a:pt x="4882769" y="2763733"/>
                </a:cubicBezTo>
                <a:cubicBezTo>
                  <a:pt x="4882769" y="2838046"/>
                  <a:pt x="4864220" y="2930936"/>
                  <a:pt x="4771467" y="2986671"/>
                </a:cubicBezTo>
                <a:cubicBezTo>
                  <a:pt x="4697264" y="3042405"/>
                  <a:pt x="4623063" y="3060983"/>
                  <a:pt x="4567411" y="3060983"/>
                </a:cubicBezTo>
                <a:cubicBezTo>
                  <a:pt x="4548860" y="3060983"/>
                  <a:pt x="4511759" y="3060983"/>
                  <a:pt x="4474659" y="3042405"/>
                </a:cubicBezTo>
                <a:cubicBezTo>
                  <a:pt x="4437557" y="3023827"/>
                  <a:pt x="4400456" y="2986671"/>
                  <a:pt x="4344804" y="2949514"/>
                </a:cubicBezTo>
                <a:cubicBezTo>
                  <a:pt x="4289154" y="2893780"/>
                  <a:pt x="3955244" y="2466483"/>
                  <a:pt x="3955244" y="2466483"/>
                </a:cubicBezTo>
                <a:cubicBezTo>
                  <a:pt x="3899592" y="2392170"/>
                  <a:pt x="3862491" y="2317858"/>
                  <a:pt x="3862491" y="2280701"/>
                </a:cubicBezTo>
                <a:cubicBezTo>
                  <a:pt x="3862491" y="2224967"/>
                  <a:pt x="3862491" y="2187811"/>
                  <a:pt x="3881042" y="2169233"/>
                </a:cubicBezTo>
                <a:cubicBezTo>
                  <a:pt x="3899592" y="2132076"/>
                  <a:pt x="3918143" y="2113498"/>
                  <a:pt x="3936693" y="2076342"/>
                </a:cubicBezTo>
                <a:cubicBezTo>
                  <a:pt x="3973794" y="2057764"/>
                  <a:pt x="3992345" y="2039186"/>
                  <a:pt x="3992345" y="2039186"/>
                </a:cubicBezTo>
                <a:cubicBezTo>
                  <a:pt x="4029446" y="2002029"/>
                  <a:pt x="4085097" y="1983451"/>
                  <a:pt x="4122198" y="1964873"/>
                </a:cubicBezTo>
                <a:close/>
                <a:moveTo>
                  <a:pt x="146310" y="1953889"/>
                </a:moveTo>
                <a:cubicBezTo>
                  <a:pt x="201962" y="1953889"/>
                  <a:pt x="276164" y="1991027"/>
                  <a:pt x="350366" y="2046733"/>
                </a:cubicBezTo>
                <a:cubicBezTo>
                  <a:pt x="424568" y="2102439"/>
                  <a:pt x="443118" y="2176714"/>
                  <a:pt x="443118" y="2232420"/>
                </a:cubicBezTo>
                <a:cubicBezTo>
                  <a:pt x="443118" y="2288126"/>
                  <a:pt x="424568" y="2362401"/>
                  <a:pt x="368916" y="2455245"/>
                </a:cubicBezTo>
                <a:cubicBezTo>
                  <a:pt x="368916" y="2455245"/>
                  <a:pt x="181092" y="2674589"/>
                  <a:pt x="55877" y="2823429"/>
                </a:cubicBezTo>
                <a:lnTo>
                  <a:pt x="0" y="2890207"/>
                </a:lnTo>
                <a:lnTo>
                  <a:pt x="0" y="2010548"/>
                </a:lnTo>
                <a:lnTo>
                  <a:pt x="48920" y="1981743"/>
                </a:lnTo>
                <a:cubicBezTo>
                  <a:pt x="86021" y="1963174"/>
                  <a:pt x="118485" y="1953889"/>
                  <a:pt x="146310" y="1953889"/>
                </a:cubicBezTo>
                <a:close/>
                <a:moveTo>
                  <a:pt x="4987001" y="730996"/>
                </a:moveTo>
                <a:cubicBezTo>
                  <a:pt x="5079441" y="730996"/>
                  <a:pt x="5079441" y="730996"/>
                  <a:pt x="5079441" y="730996"/>
                </a:cubicBezTo>
                <a:cubicBezTo>
                  <a:pt x="5190368" y="749448"/>
                  <a:pt x="5282808" y="786350"/>
                  <a:pt x="5338271" y="804801"/>
                </a:cubicBezTo>
                <a:cubicBezTo>
                  <a:pt x="5393734" y="841703"/>
                  <a:pt x="5412222" y="897056"/>
                  <a:pt x="5412222" y="970860"/>
                </a:cubicBezTo>
                <a:cubicBezTo>
                  <a:pt x="5412222" y="1007762"/>
                  <a:pt x="5412222" y="1044664"/>
                  <a:pt x="5412222" y="1100017"/>
                </a:cubicBezTo>
                <a:cubicBezTo>
                  <a:pt x="5393734" y="1155371"/>
                  <a:pt x="5375246" y="1210724"/>
                  <a:pt x="5338271" y="1266077"/>
                </a:cubicBezTo>
                <a:cubicBezTo>
                  <a:pt x="5301295" y="1302979"/>
                  <a:pt x="5245832" y="1321430"/>
                  <a:pt x="5171880" y="1339881"/>
                </a:cubicBezTo>
                <a:cubicBezTo>
                  <a:pt x="5060954" y="1339881"/>
                  <a:pt x="5171880" y="1358332"/>
                  <a:pt x="4913050" y="1339881"/>
                </a:cubicBezTo>
                <a:cubicBezTo>
                  <a:pt x="4635731" y="1339881"/>
                  <a:pt x="4580268" y="1339881"/>
                  <a:pt x="4580268" y="1339881"/>
                </a:cubicBezTo>
                <a:cubicBezTo>
                  <a:pt x="4413877" y="1321430"/>
                  <a:pt x="4413877" y="1321430"/>
                  <a:pt x="4413877" y="1321430"/>
                </a:cubicBezTo>
                <a:cubicBezTo>
                  <a:pt x="4321437" y="1302979"/>
                  <a:pt x="4265974" y="1284528"/>
                  <a:pt x="4247486" y="1247626"/>
                </a:cubicBezTo>
                <a:cubicBezTo>
                  <a:pt x="4210510" y="1210724"/>
                  <a:pt x="4192022" y="1173821"/>
                  <a:pt x="4192022" y="1118468"/>
                </a:cubicBezTo>
                <a:cubicBezTo>
                  <a:pt x="4192022" y="1118468"/>
                  <a:pt x="4192022" y="1081566"/>
                  <a:pt x="4192022" y="1026213"/>
                </a:cubicBezTo>
                <a:cubicBezTo>
                  <a:pt x="4192022" y="970860"/>
                  <a:pt x="4210510" y="915507"/>
                  <a:pt x="4247486" y="860154"/>
                </a:cubicBezTo>
                <a:cubicBezTo>
                  <a:pt x="4265974" y="823252"/>
                  <a:pt x="4321437" y="786350"/>
                  <a:pt x="4395389" y="786350"/>
                </a:cubicBezTo>
                <a:cubicBezTo>
                  <a:pt x="4487828" y="767899"/>
                  <a:pt x="4561780" y="767899"/>
                  <a:pt x="4617243" y="767899"/>
                </a:cubicBezTo>
                <a:cubicBezTo>
                  <a:pt x="4783634" y="749448"/>
                  <a:pt x="4876074" y="730996"/>
                  <a:pt x="4987001" y="730996"/>
                </a:cubicBezTo>
                <a:close/>
                <a:moveTo>
                  <a:pt x="3807960" y="0"/>
                </a:moveTo>
                <a:lnTo>
                  <a:pt x="4404064" y="0"/>
                </a:lnTo>
                <a:lnTo>
                  <a:pt x="4368291" y="41360"/>
                </a:lnTo>
                <a:cubicBezTo>
                  <a:pt x="4352100" y="60329"/>
                  <a:pt x="4338800" y="76226"/>
                  <a:pt x="4329548" y="87787"/>
                </a:cubicBezTo>
                <a:cubicBezTo>
                  <a:pt x="4255530" y="161780"/>
                  <a:pt x="4181513" y="198776"/>
                  <a:pt x="4107495" y="198776"/>
                </a:cubicBezTo>
                <a:cubicBezTo>
                  <a:pt x="4033478" y="217275"/>
                  <a:pt x="3959460" y="180278"/>
                  <a:pt x="3885443" y="106285"/>
                </a:cubicBezTo>
                <a:cubicBezTo>
                  <a:pt x="3857687" y="78538"/>
                  <a:pt x="3834556" y="50790"/>
                  <a:pt x="3818365" y="2304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088E34C-BA96-7E46-A6AC-BDB882781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1"/>
            <a:ext cx="3095626" cy="1477328"/>
          </a:xfrm>
        </p:spPr>
        <p:txBody>
          <a:bodyPr>
            <a:normAutofit/>
          </a:bodyPr>
          <a:lstStyle/>
          <a:p>
            <a:r>
              <a:rPr lang="fr-FR" sz="3200"/>
              <a:t>Choc culturel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95A63B-CF3A-C644-BEBF-393D33E56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000" y="633600"/>
            <a:ext cx="4991962" cy="513537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FR" dirty="0"/>
              <a:t>Désenchantement et/ou frustration</a:t>
            </a:r>
          </a:p>
          <a:p>
            <a:endParaRPr lang="fr-FR" dirty="0"/>
          </a:p>
          <a:p>
            <a:r>
              <a:rPr lang="fr-FR" dirty="0"/>
              <a:t>Nous aussi (</a:t>
            </a:r>
            <a:r>
              <a:rPr lang="fr-FR" dirty="0" err="1"/>
              <a:t>intervenants.es</a:t>
            </a:r>
            <a:r>
              <a:rPr lang="fr-FR" dirty="0"/>
              <a:t>) vivons un choc. </a:t>
            </a:r>
            <a:r>
              <a:rPr lang="fr-FR"/>
              <a:t>On l'appelle le choc professionnel, lorsque nos stratégies d'interventions habituelles ne fonctionnent plus en contexte interculturelle.</a:t>
            </a:r>
          </a:p>
        </p:txBody>
      </p:sp>
    </p:spTree>
    <p:extLst>
      <p:ext uri="{BB962C8B-B14F-4D97-AF65-F5344CB8AC3E}">
        <p14:creationId xmlns:p14="http://schemas.microsoft.com/office/powerpoint/2010/main" val="1669076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7EFF05-A8DA-4B3E-9C21-7A04283D4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4CA1620-2C02-4B4E-97C8-06FCE85EE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57DE79-27F8-4881-BE3B-5321D1801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733608-1322-485D-B942-B827E6997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3527" y="954724"/>
            <a:ext cx="10904945" cy="3364228"/>
            <a:chOff x="643527" y="954724"/>
            <a:chExt cx="10904945" cy="3364228"/>
          </a:xfrm>
        </p:grpSpPr>
        <p:sp>
          <p:nvSpPr>
            <p:cNvPr id="17" name="Freeform 78">
              <a:extLst>
                <a:ext uri="{FF2B5EF4-FFF2-40B4-BE49-F238E27FC236}">
                  <a16:creationId xmlns:a16="http://schemas.microsoft.com/office/drawing/2014/main" id="{7975F1CD-7143-447F-AC1A-8D3EA46ECA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083914" y="3331230"/>
              <a:ext cx="879143" cy="903430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8" name="Freeform 79">
              <a:extLst>
                <a:ext uri="{FF2B5EF4-FFF2-40B4-BE49-F238E27FC236}">
                  <a16:creationId xmlns:a16="http://schemas.microsoft.com/office/drawing/2014/main" id="{501A6B8C-11DF-404A-89DD-354DA4C19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869193" y="1989904"/>
              <a:ext cx="743890" cy="1195221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9" name="Freeform 85">
              <a:extLst>
                <a:ext uri="{FF2B5EF4-FFF2-40B4-BE49-F238E27FC236}">
                  <a16:creationId xmlns:a16="http://schemas.microsoft.com/office/drawing/2014/main" id="{14D1F65C-CD34-4E1F-8743-D3879A8712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316205" y="967005"/>
              <a:ext cx="541011" cy="981989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0" name="Freeform 80">
              <a:extLst>
                <a:ext uri="{FF2B5EF4-FFF2-40B4-BE49-F238E27FC236}">
                  <a16:creationId xmlns:a16="http://schemas.microsoft.com/office/drawing/2014/main" id="{E5C58F66-1B6C-4935-9BB4-583D612CD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62739" y="2385730"/>
              <a:ext cx="985733" cy="504616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1" name="Freeform 84">
              <a:extLst>
                <a:ext uri="{FF2B5EF4-FFF2-40B4-BE49-F238E27FC236}">
                  <a16:creationId xmlns:a16="http://schemas.microsoft.com/office/drawing/2014/main" id="{F41F116D-556B-4BC2-9DCD-46DA7CCC0E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874527">
              <a:off x="10288245" y="954724"/>
              <a:ext cx="852074" cy="892781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2" name="Freeform 87">
              <a:extLst>
                <a:ext uri="{FF2B5EF4-FFF2-40B4-BE49-F238E27FC236}">
                  <a16:creationId xmlns:a16="http://schemas.microsoft.com/office/drawing/2014/main" id="{DE46F0F4-2435-4BDC-A92C-EB1360880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20630858">
              <a:off x="10224385" y="3437261"/>
              <a:ext cx="824227" cy="881691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71A524F1-5CEE-7E44-B68A-06E39F163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014" y="1334791"/>
            <a:ext cx="6911974" cy="2803071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600" spc="-100"/>
              <a:t>Nouvelles stratégies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7BA2FE-9AE9-9B48-B17D-FFA9B57DF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0014" y="4437899"/>
            <a:ext cx="6911974" cy="990143"/>
          </a:xfrm>
        </p:spPr>
        <p:txBody>
          <a:bodyPr vert="horz" lIns="0" tIns="0" rIns="0" bIns="0" rtlCol="0"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2400">
                <a:solidFill>
                  <a:schemeClr val="tx2">
                    <a:lumMod val="90000"/>
                  </a:schemeClr>
                </a:solidFill>
              </a:rPr>
              <a:t>Les personnes se déconstruisent pour mieux se reconstruire (reconstruction identitaire)</a:t>
            </a: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085AB271-571D-4C19-9FCC-C760834A8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5693226" y="359229"/>
            <a:ext cx="805544" cy="12191999"/>
          </a:xfrm>
          <a:custGeom>
            <a:avLst/>
            <a:gdLst>
              <a:gd name="connsiteX0" fmla="*/ 0 w 1214924"/>
              <a:gd name="connsiteY0" fmla="*/ 12191999 h 12191999"/>
              <a:gd name="connsiteX1" fmla="*/ 32 w 1214924"/>
              <a:gd name="connsiteY1" fmla="*/ 12166053 h 12191999"/>
              <a:gd name="connsiteX2" fmla="*/ 59979 w 1214924"/>
              <a:gd name="connsiteY2" fmla="*/ 9224089 h 12191999"/>
              <a:gd name="connsiteX3" fmla="*/ 120877 w 1214924"/>
              <a:gd name="connsiteY3" fmla="*/ 8004225 h 12191999"/>
              <a:gd name="connsiteX4" fmla="*/ 59979 w 1214924"/>
              <a:gd name="connsiteY4" fmla="*/ 7211315 h 12191999"/>
              <a:gd name="connsiteX5" fmla="*/ 59979 w 1214924"/>
              <a:gd name="connsiteY5" fmla="*/ 6601383 h 12191999"/>
              <a:gd name="connsiteX6" fmla="*/ 59979 w 1214924"/>
              <a:gd name="connsiteY6" fmla="*/ 5015562 h 12191999"/>
              <a:gd name="connsiteX7" fmla="*/ 120877 w 1214924"/>
              <a:gd name="connsiteY7" fmla="*/ 3185768 h 12191999"/>
              <a:gd name="connsiteX8" fmla="*/ 74847 w 1214924"/>
              <a:gd name="connsiteY8" fmla="*/ 4714 h 12191999"/>
              <a:gd name="connsiteX9" fmla="*/ 74778 w 1214924"/>
              <a:gd name="connsiteY9" fmla="*/ 0 h 12191999"/>
              <a:gd name="connsiteX10" fmla="*/ 1214924 w 1214924"/>
              <a:gd name="connsiteY10" fmla="*/ 0 h 12191999"/>
              <a:gd name="connsiteX11" fmla="*/ 1214924 w 1214924"/>
              <a:gd name="connsiteY11" fmla="*/ 12191999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4924" h="12191999">
                <a:moveTo>
                  <a:pt x="0" y="12191999"/>
                </a:moveTo>
                <a:lnTo>
                  <a:pt x="32" y="12166053"/>
                </a:lnTo>
                <a:cubicBezTo>
                  <a:pt x="2886" y="11339787"/>
                  <a:pt x="14305" y="10367710"/>
                  <a:pt x="59979" y="9224089"/>
                </a:cubicBezTo>
                <a:cubicBezTo>
                  <a:pt x="120877" y="8004225"/>
                  <a:pt x="120877" y="8004225"/>
                  <a:pt x="120877" y="8004225"/>
                </a:cubicBezTo>
                <a:cubicBezTo>
                  <a:pt x="120877" y="7760253"/>
                  <a:pt x="59979" y="7516280"/>
                  <a:pt x="59979" y="7211315"/>
                </a:cubicBezTo>
                <a:cubicBezTo>
                  <a:pt x="59979" y="6906349"/>
                  <a:pt x="59979" y="6662377"/>
                  <a:pt x="59979" y="6601383"/>
                </a:cubicBezTo>
                <a:cubicBezTo>
                  <a:pt x="59979" y="5015562"/>
                  <a:pt x="59979" y="5015562"/>
                  <a:pt x="59979" y="5015562"/>
                </a:cubicBezTo>
                <a:cubicBezTo>
                  <a:pt x="120877" y="3185768"/>
                  <a:pt x="120877" y="3185768"/>
                  <a:pt x="120877" y="3185768"/>
                </a:cubicBezTo>
                <a:cubicBezTo>
                  <a:pt x="98040" y="1607571"/>
                  <a:pt x="83767" y="621197"/>
                  <a:pt x="74847" y="4714"/>
                </a:cubicBezTo>
                <a:lnTo>
                  <a:pt x="74778" y="0"/>
                </a:lnTo>
                <a:lnTo>
                  <a:pt x="1214924" y="0"/>
                </a:lnTo>
                <a:lnTo>
                  <a:pt x="1214924" y="12191999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8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BB3780B-63EB-450D-A804-D6AA12F9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0847A5-A329-48CD-B3A7-3892FF6DA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1606E1B-ACD1-934C-9408-4E4A5B649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fr-FR" sz="3200"/>
              <a:t>Période d’intégration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48B948-974F-DC48-89BE-BEC1AA2E2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41600"/>
            <a:ext cx="4991962" cy="3216273"/>
          </a:xfrm>
        </p:spPr>
        <p:txBody>
          <a:bodyPr>
            <a:normAutofit/>
          </a:bodyPr>
          <a:lstStyle/>
          <a:p>
            <a:r>
              <a:rPr lang="fr-FR"/>
              <a:t>Intégration de fonctionnement</a:t>
            </a:r>
          </a:p>
          <a:p>
            <a:r>
              <a:rPr lang="fr-FR"/>
              <a:t>Intégration de participation</a:t>
            </a:r>
          </a:p>
          <a:p>
            <a:r>
              <a:rPr lang="fr-FR"/>
              <a:t>Intégration d’aspiration </a:t>
            </a:r>
          </a:p>
          <a:p>
            <a:endParaRPr lang="fr-FR"/>
          </a:p>
          <a:p>
            <a:endParaRPr lang="fr-FR"/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6E0BD91D-31AF-4710-8D9F-69B4C65A2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79" r="21314" b="-1"/>
          <a:stretch/>
        </p:blipFill>
        <p:spPr>
          <a:xfrm>
            <a:off x="6257657" y="566767"/>
            <a:ext cx="5361537" cy="5404109"/>
          </a:xfrm>
          <a:custGeom>
            <a:avLst/>
            <a:gdLst/>
            <a:ahLst/>
            <a:cxnLst/>
            <a:rect l="l" t="t" r="r" b="b"/>
            <a:pathLst>
              <a:path w="5361537" h="5404109">
                <a:moveTo>
                  <a:pt x="2870828" y="1041"/>
                </a:moveTo>
                <a:cubicBezTo>
                  <a:pt x="3203581" y="14830"/>
                  <a:pt x="3513736" y="163111"/>
                  <a:pt x="3800184" y="290250"/>
                </a:cubicBezTo>
                <a:cubicBezTo>
                  <a:pt x="4171154" y="479730"/>
                  <a:pt x="4508586" y="661721"/>
                  <a:pt x="4702438" y="1026076"/>
                </a:cubicBezTo>
                <a:lnTo>
                  <a:pt x="4959549" y="1326248"/>
                </a:lnTo>
                <a:cubicBezTo>
                  <a:pt x="5129003" y="1601579"/>
                  <a:pt x="5186377" y="1874538"/>
                  <a:pt x="5266423" y="2173276"/>
                </a:cubicBezTo>
                <a:cubicBezTo>
                  <a:pt x="5322579" y="2382854"/>
                  <a:pt x="5370498" y="2561686"/>
                  <a:pt x="5358128" y="2694064"/>
                </a:cubicBezTo>
                <a:cubicBezTo>
                  <a:pt x="5387135" y="3102588"/>
                  <a:pt x="5225012" y="3513996"/>
                  <a:pt x="5101614" y="3771685"/>
                </a:cubicBezTo>
                <a:cubicBezTo>
                  <a:pt x="4997551" y="4040670"/>
                  <a:pt x="4756585" y="4494622"/>
                  <a:pt x="4442699" y="4781934"/>
                </a:cubicBezTo>
                <a:cubicBezTo>
                  <a:pt x="4128813" y="5069245"/>
                  <a:pt x="3867535" y="5122778"/>
                  <a:pt x="3526897" y="5225036"/>
                </a:cubicBezTo>
                <a:cubicBezTo>
                  <a:pt x="3186396" y="5327806"/>
                  <a:pt x="2777866" y="5432329"/>
                  <a:pt x="2398771" y="5397154"/>
                </a:cubicBezTo>
                <a:cubicBezTo>
                  <a:pt x="2019540" y="5361468"/>
                  <a:pt x="1637694" y="5196321"/>
                  <a:pt x="1251137" y="5011566"/>
                </a:cubicBezTo>
                <a:cubicBezTo>
                  <a:pt x="928921" y="4825498"/>
                  <a:pt x="428548" y="4335676"/>
                  <a:pt x="348364" y="4036426"/>
                </a:cubicBezTo>
                <a:cubicBezTo>
                  <a:pt x="268180" y="3737176"/>
                  <a:pt x="-82248" y="2964977"/>
                  <a:pt x="17820" y="2441683"/>
                </a:cubicBezTo>
                <a:cubicBezTo>
                  <a:pt x="117889" y="1918389"/>
                  <a:pt x="122569" y="1757316"/>
                  <a:pt x="362894" y="1276624"/>
                </a:cubicBezTo>
                <a:cubicBezTo>
                  <a:pt x="659155" y="828176"/>
                  <a:pt x="1338551" y="373177"/>
                  <a:pt x="1764257" y="227256"/>
                </a:cubicBezTo>
                <a:cubicBezTo>
                  <a:pt x="2005919" y="114722"/>
                  <a:pt x="2440806" y="61902"/>
                  <a:pt x="2530583" y="37846"/>
                </a:cubicBezTo>
                <a:cubicBezTo>
                  <a:pt x="2646482" y="6791"/>
                  <a:pt x="2759910" y="-3556"/>
                  <a:pt x="2870828" y="104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3576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BB3780B-63EB-450D-A804-D6AA12F9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0847A5-A329-48CD-B3A7-3892FF6DA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26A4292-D0CA-5C4F-8E9E-1ED391309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fr-FR" sz="3200"/>
              <a:t>Intégration  de fonctionnement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CE2D90-8343-5941-8CB7-A802739A9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41600"/>
            <a:ext cx="4991962" cy="3216273"/>
          </a:xfrm>
        </p:spPr>
        <p:txBody>
          <a:bodyPr>
            <a:normAutofit/>
          </a:bodyPr>
          <a:lstStyle/>
          <a:p>
            <a:r>
              <a:rPr lang="fr-FR"/>
              <a:t>Assurer sa survie et celle de sa famille</a:t>
            </a:r>
          </a:p>
          <a:p>
            <a:r>
              <a:rPr lang="fr-FR"/>
              <a:t>Faire l’apprentissage de nouveaux codes culturels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6D4576EA-9590-4927-8227-7E99832C28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54" r="26021" b="-1"/>
          <a:stretch/>
        </p:blipFill>
        <p:spPr>
          <a:xfrm>
            <a:off x="6257657" y="566767"/>
            <a:ext cx="5361537" cy="5404109"/>
          </a:xfrm>
          <a:custGeom>
            <a:avLst/>
            <a:gdLst/>
            <a:ahLst/>
            <a:cxnLst/>
            <a:rect l="l" t="t" r="r" b="b"/>
            <a:pathLst>
              <a:path w="5361537" h="5404109">
                <a:moveTo>
                  <a:pt x="2870828" y="1041"/>
                </a:moveTo>
                <a:cubicBezTo>
                  <a:pt x="3203581" y="14830"/>
                  <a:pt x="3513736" y="163111"/>
                  <a:pt x="3800184" y="290250"/>
                </a:cubicBezTo>
                <a:cubicBezTo>
                  <a:pt x="4171154" y="479730"/>
                  <a:pt x="4508586" y="661721"/>
                  <a:pt x="4702438" y="1026076"/>
                </a:cubicBezTo>
                <a:lnTo>
                  <a:pt x="4959549" y="1326248"/>
                </a:lnTo>
                <a:cubicBezTo>
                  <a:pt x="5129003" y="1601579"/>
                  <a:pt x="5186377" y="1874538"/>
                  <a:pt x="5266423" y="2173276"/>
                </a:cubicBezTo>
                <a:cubicBezTo>
                  <a:pt x="5322579" y="2382854"/>
                  <a:pt x="5370498" y="2561686"/>
                  <a:pt x="5358128" y="2694064"/>
                </a:cubicBezTo>
                <a:cubicBezTo>
                  <a:pt x="5387135" y="3102588"/>
                  <a:pt x="5225012" y="3513996"/>
                  <a:pt x="5101614" y="3771685"/>
                </a:cubicBezTo>
                <a:cubicBezTo>
                  <a:pt x="4997551" y="4040670"/>
                  <a:pt x="4756585" y="4494622"/>
                  <a:pt x="4442699" y="4781934"/>
                </a:cubicBezTo>
                <a:cubicBezTo>
                  <a:pt x="4128813" y="5069245"/>
                  <a:pt x="3867535" y="5122778"/>
                  <a:pt x="3526897" y="5225036"/>
                </a:cubicBezTo>
                <a:cubicBezTo>
                  <a:pt x="3186396" y="5327806"/>
                  <a:pt x="2777866" y="5432329"/>
                  <a:pt x="2398771" y="5397154"/>
                </a:cubicBezTo>
                <a:cubicBezTo>
                  <a:pt x="2019540" y="5361468"/>
                  <a:pt x="1637694" y="5196321"/>
                  <a:pt x="1251137" y="5011566"/>
                </a:cubicBezTo>
                <a:cubicBezTo>
                  <a:pt x="928921" y="4825498"/>
                  <a:pt x="428548" y="4335676"/>
                  <a:pt x="348364" y="4036426"/>
                </a:cubicBezTo>
                <a:cubicBezTo>
                  <a:pt x="268180" y="3737176"/>
                  <a:pt x="-82248" y="2964977"/>
                  <a:pt x="17820" y="2441683"/>
                </a:cubicBezTo>
                <a:cubicBezTo>
                  <a:pt x="117889" y="1918389"/>
                  <a:pt x="122569" y="1757316"/>
                  <a:pt x="362894" y="1276624"/>
                </a:cubicBezTo>
                <a:cubicBezTo>
                  <a:pt x="659155" y="828176"/>
                  <a:pt x="1338551" y="373177"/>
                  <a:pt x="1764257" y="227256"/>
                </a:cubicBezTo>
                <a:cubicBezTo>
                  <a:pt x="2005919" y="114722"/>
                  <a:pt x="2440806" y="61902"/>
                  <a:pt x="2530583" y="37846"/>
                </a:cubicBezTo>
                <a:cubicBezTo>
                  <a:pt x="2646482" y="6791"/>
                  <a:pt x="2759910" y="-3556"/>
                  <a:pt x="2870828" y="104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29406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5BB3780B-63EB-450D-A804-D6AA12F9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FE0847A5-A329-48CD-B3A7-3892FF6DA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76D0711-3EF6-CF49-B598-1602CD566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fr-FR" sz="3200"/>
              <a:t>Intégration de participation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D04F1B-7144-554D-A8C6-4BA8C1ACD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41600"/>
            <a:ext cx="4991962" cy="3216273"/>
          </a:xfrm>
        </p:spPr>
        <p:txBody>
          <a:bodyPr>
            <a:normAutofit/>
          </a:bodyPr>
          <a:lstStyle/>
          <a:p>
            <a:r>
              <a:rPr lang="fr-FR"/>
              <a:t>Avoir un travail, école</a:t>
            </a:r>
          </a:p>
          <a:p>
            <a:r>
              <a:rPr lang="fr-FR"/>
              <a:t>Avoir des loisirs, </a:t>
            </a:r>
            <a:r>
              <a:rPr lang="fr-FR" err="1"/>
              <a:t>amis.es</a:t>
            </a:r>
            <a:endParaRPr lang="fr-FR"/>
          </a:p>
          <a:p>
            <a:endParaRPr lang="fr-FR"/>
          </a:p>
        </p:txBody>
      </p:sp>
      <p:pic>
        <p:nvPicPr>
          <p:cNvPr id="2052" name="Picture 4" descr="Business People Jigsaw Puzzle Collaboration Team Concept - Cegos">
            <a:extLst>
              <a:ext uri="{FF2B5EF4-FFF2-40B4-BE49-F238E27FC236}">
                <a16:creationId xmlns:a16="http://schemas.microsoft.com/office/drawing/2014/main" id="{8DBB95B6-C53A-1B4A-8CDD-FF1FBAD004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0" r="12867" b="-1"/>
          <a:stretch/>
        </p:blipFill>
        <p:spPr bwMode="auto">
          <a:xfrm>
            <a:off x="6257657" y="566767"/>
            <a:ext cx="5361537" cy="5404109"/>
          </a:xfrm>
          <a:custGeom>
            <a:avLst/>
            <a:gdLst/>
            <a:ahLst/>
            <a:cxnLst/>
            <a:rect l="l" t="t" r="r" b="b"/>
            <a:pathLst>
              <a:path w="5361537" h="5404109">
                <a:moveTo>
                  <a:pt x="2870828" y="1041"/>
                </a:moveTo>
                <a:cubicBezTo>
                  <a:pt x="3203581" y="14830"/>
                  <a:pt x="3513736" y="163111"/>
                  <a:pt x="3800184" y="290250"/>
                </a:cubicBezTo>
                <a:cubicBezTo>
                  <a:pt x="4171154" y="479730"/>
                  <a:pt x="4508586" y="661721"/>
                  <a:pt x="4702438" y="1026076"/>
                </a:cubicBezTo>
                <a:lnTo>
                  <a:pt x="4959549" y="1326248"/>
                </a:lnTo>
                <a:cubicBezTo>
                  <a:pt x="5129003" y="1601579"/>
                  <a:pt x="5186377" y="1874538"/>
                  <a:pt x="5266423" y="2173276"/>
                </a:cubicBezTo>
                <a:cubicBezTo>
                  <a:pt x="5322579" y="2382854"/>
                  <a:pt x="5370498" y="2561686"/>
                  <a:pt x="5358128" y="2694064"/>
                </a:cubicBezTo>
                <a:cubicBezTo>
                  <a:pt x="5387135" y="3102588"/>
                  <a:pt x="5225012" y="3513996"/>
                  <a:pt x="5101614" y="3771685"/>
                </a:cubicBezTo>
                <a:cubicBezTo>
                  <a:pt x="4997551" y="4040670"/>
                  <a:pt x="4756585" y="4494622"/>
                  <a:pt x="4442699" y="4781934"/>
                </a:cubicBezTo>
                <a:cubicBezTo>
                  <a:pt x="4128813" y="5069245"/>
                  <a:pt x="3867535" y="5122778"/>
                  <a:pt x="3526897" y="5225036"/>
                </a:cubicBezTo>
                <a:cubicBezTo>
                  <a:pt x="3186396" y="5327806"/>
                  <a:pt x="2777866" y="5432329"/>
                  <a:pt x="2398771" y="5397154"/>
                </a:cubicBezTo>
                <a:cubicBezTo>
                  <a:pt x="2019540" y="5361468"/>
                  <a:pt x="1637694" y="5196321"/>
                  <a:pt x="1251137" y="5011566"/>
                </a:cubicBezTo>
                <a:cubicBezTo>
                  <a:pt x="928921" y="4825498"/>
                  <a:pt x="428548" y="4335676"/>
                  <a:pt x="348364" y="4036426"/>
                </a:cubicBezTo>
                <a:cubicBezTo>
                  <a:pt x="268180" y="3737176"/>
                  <a:pt x="-82248" y="2964977"/>
                  <a:pt x="17820" y="2441683"/>
                </a:cubicBezTo>
                <a:cubicBezTo>
                  <a:pt x="117889" y="1918389"/>
                  <a:pt x="122569" y="1757316"/>
                  <a:pt x="362894" y="1276624"/>
                </a:cubicBezTo>
                <a:cubicBezTo>
                  <a:pt x="659155" y="828176"/>
                  <a:pt x="1338551" y="373177"/>
                  <a:pt x="1764257" y="227256"/>
                </a:cubicBezTo>
                <a:cubicBezTo>
                  <a:pt x="2005919" y="114722"/>
                  <a:pt x="2440806" y="61902"/>
                  <a:pt x="2530583" y="37846"/>
                </a:cubicBezTo>
                <a:cubicBezTo>
                  <a:pt x="2646482" y="6791"/>
                  <a:pt x="2759910" y="-3556"/>
                  <a:pt x="2870828" y="104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635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5" name="Rectangle 3084">
            <a:extLst>
              <a:ext uri="{FF2B5EF4-FFF2-40B4-BE49-F238E27FC236}">
                <a16:creationId xmlns:a16="http://schemas.microsoft.com/office/drawing/2014/main" id="{5BB3780B-63EB-450D-A804-D6AA12F9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FE0847A5-A329-48CD-B3A7-3892FF6DA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86E3E4-DED1-5844-AD71-674795129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fr-FR" sz="3200" dirty="0"/>
              <a:t>Intégration d’aspiration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C41DA9-8433-3343-A1FE-F7BF0C5E9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41600"/>
            <a:ext cx="4991962" cy="3216273"/>
          </a:xfrm>
        </p:spPr>
        <p:txBody>
          <a:bodyPr>
            <a:normAutofit/>
          </a:bodyPr>
          <a:lstStyle/>
          <a:p>
            <a:r>
              <a:rPr lang="fr-FR" dirty="0"/>
              <a:t>Se lier, s’investir dans la société d’accueil</a:t>
            </a:r>
          </a:p>
        </p:txBody>
      </p:sp>
      <p:pic>
        <p:nvPicPr>
          <p:cNvPr id="3080" name="Picture 8" descr="Tous Ensemble contre la COVID-19 Ã  TÃ©kane en Mauritanie â¢ ACTUME">
            <a:extLst>
              <a:ext uri="{FF2B5EF4-FFF2-40B4-BE49-F238E27FC236}">
                <a16:creationId xmlns:a16="http://schemas.microsoft.com/office/drawing/2014/main" id="{D3793D1A-33DE-D34B-BC09-85AB314FE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0" r="14911" b="-2"/>
          <a:stretch/>
        </p:blipFill>
        <p:spPr bwMode="auto">
          <a:xfrm>
            <a:off x="6257657" y="566767"/>
            <a:ext cx="5361537" cy="5404109"/>
          </a:xfrm>
          <a:custGeom>
            <a:avLst/>
            <a:gdLst/>
            <a:ahLst/>
            <a:cxnLst/>
            <a:rect l="l" t="t" r="r" b="b"/>
            <a:pathLst>
              <a:path w="5361537" h="5404109">
                <a:moveTo>
                  <a:pt x="2870828" y="1041"/>
                </a:moveTo>
                <a:cubicBezTo>
                  <a:pt x="3203581" y="14830"/>
                  <a:pt x="3513736" y="163111"/>
                  <a:pt x="3800184" y="290250"/>
                </a:cubicBezTo>
                <a:cubicBezTo>
                  <a:pt x="4171154" y="479730"/>
                  <a:pt x="4508586" y="661721"/>
                  <a:pt x="4702438" y="1026076"/>
                </a:cubicBezTo>
                <a:lnTo>
                  <a:pt x="4959549" y="1326248"/>
                </a:lnTo>
                <a:cubicBezTo>
                  <a:pt x="5129003" y="1601579"/>
                  <a:pt x="5186377" y="1874538"/>
                  <a:pt x="5266423" y="2173276"/>
                </a:cubicBezTo>
                <a:cubicBezTo>
                  <a:pt x="5322579" y="2382854"/>
                  <a:pt x="5370498" y="2561686"/>
                  <a:pt x="5358128" y="2694064"/>
                </a:cubicBezTo>
                <a:cubicBezTo>
                  <a:pt x="5387135" y="3102588"/>
                  <a:pt x="5225012" y="3513996"/>
                  <a:pt x="5101614" y="3771685"/>
                </a:cubicBezTo>
                <a:cubicBezTo>
                  <a:pt x="4997551" y="4040670"/>
                  <a:pt x="4756585" y="4494622"/>
                  <a:pt x="4442699" y="4781934"/>
                </a:cubicBezTo>
                <a:cubicBezTo>
                  <a:pt x="4128813" y="5069245"/>
                  <a:pt x="3867535" y="5122778"/>
                  <a:pt x="3526897" y="5225036"/>
                </a:cubicBezTo>
                <a:cubicBezTo>
                  <a:pt x="3186396" y="5327806"/>
                  <a:pt x="2777866" y="5432329"/>
                  <a:pt x="2398771" y="5397154"/>
                </a:cubicBezTo>
                <a:cubicBezTo>
                  <a:pt x="2019540" y="5361468"/>
                  <a:pt x="1637694" y="5196321"/>
                  <a:pt x="1251137" y="5011566"/>
                </a:cubicBezTo>
                <a:cubicBezTo>
                  <a:pt x="928921" y="4825498"/>
                  <a:pt x="428548" y="4335676"/>
                  <a:pt x="348364" y="4036426"/>
                </a:cubicBezTo>
                <a:cubicBezTo>
                  <a:pt x="268180" y="3737176"/>
                  <a:pt x="-82248" y="2964977"/>
                  <a:pt x="17820" y="2441683"/>
                </a:cubicBezTo>
                <a:cubicBezTo>
                  <a:pt x="117889" y="1918389"/>
                  <a:pt x="122569" y="1757316"/>
                  <a:pt x="362894" y="1276624"/>
                </a:cubicBezTo>
                <a:cubicBezTo>
                  <a:pt x="659155" y="828176"/>
                  <a:pt x="1338551" y="373177"/>
                  <a:pt x="1764257" y="227256"/>
                </a:cubicBezTo>
                <a:cubicBezTo>
                  <a:pt x="2005919" y="114722"/>
                  <a:pt x="2440806" y="61902"/>
                  <a:pt x="2530583" y="37846"/>
                </a:cubicBezTo>
                <a:cubicBezTo>
                  <a:pt x="2646482" y="6791"/>
                  <a:pt x="2759910" y="-3556"/>
                  <a:pt x="2870828" y="104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068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F58D3F4-AD3E-4263-85BF-7EB712458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83AC10-A272-4982-A610-DDA728D78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FDED66-1461-4834-9923-329986747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5815" y="0"/>
            <a:ext cx="11196185" cy="6858000"/>
          </a:xfrm>
          <a:custGeom>
            <a:avLst/>
            <a:gdLst>
              <a:gd name="connsiteX0" fmla="*/ 678180 w 11196185"/>
              <a:gd name="connsiteY0" fmla="*/ 0 h 6858000"/>
              <a:gd name="connsiteX1" fmla="*/ 10577581 w 11196185"/>
              <a:gd name="connsiteY1" fmla="*/ 0 h 6858000"/>
              <a:gd name="connsiteX2" fmla="*/ 10716113 w 11196185"/>
              <a:gd name="connsiteY2" fmla="*/ 294338 h 6858000"/>
              <a:gd name="connsiteX3" fmla="*/ 11040720 w 11196185"/>
              <a:gd name="connsiteY3" fmla="*/ 992736 h 6858000"/>
              <a:gd name="connsiteX4" fmla="*/ 11188414 w 11196185"/>
              <a:gd name="connsiteY4" fmla="*/ 1350314 h 6858000"/>
              <a:gd name="connsiteX5" fmla="*/ 11196185 w 11196185"/>
              <a:gd name="connsiteY5" fmla="*/ 1382182 h 6858000"/>
              <a:gd name="connsiteX6" fmla="*/ 11196185 w 11196185"/>
              <a:gd name="connsiteY6" fmla="*/ 4121434 h 6858000"/>
              <a:gd name="connsiteX7" fmla="*/ 11176802 w 11196185"/>
              <a:gd name="connsiteY7" fmla="*/ 4304566 h 6858000"/>
              <a:gd name="connsiteX8" fmla="*/ 10289429 w 11196185"/>
              <a:gd name="connsiteY8" fmla="*/ 5937296 h 6858000"/>
              <a:gd name="connsiteX9" fmla="*/ 9411880 w 11196185"/>
              <a:gd name="connsiteY9" fmla="*/ 6851146 h 6858000"/>
              <a:gd name="connsiteX10" fmla="*/ 9402883 w 11196185"/>
              <a:gd name="connsiteY10" fmla="*/ 6858000 h 6858000"/>
              <a:gd name="connsiteX11" fmla="*/ 1880709 w 11196185"/>
              <a:gd name="connsiteY11" fmla="*/ 6858000 h 6858000"/>
              <a:gd name="connsiteX12" fmla="*/ 1838993 w 11196185"/>
              <a:gd name="connsiteY12" fmla="*/ 6821023 h 6858000"/>
              <a:gd name="connsiteX13" fmla="*/ 1110605 w 11196185"/>
              <a:gd name="connsiteY13" fmla="*/ 6101023 h 6858000"/>
              <a:gd name="connsiteX14" fmla="*/ 0 w 11196185"/>
              <a:gd name="connsiteY14" fmla="*/ 3022953 h 6858000"/>
              <a:gd name="connsiteX15" fmla="*/ 653297 w 11196185"/>
              <a:gd name="connsiteY15" fmla="*/ 431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196185" h="6858000">
                <a:moveTo>
                  <a:pt x="678180" y="0"/>
                </a:moveTo>
                <a:lnTo>
                  <a:pt x="10577581" y="0"/>
                </a:lnTo>
                <a:lnTo>
                  <a:pt x="10716113" y="294338"/>
                </a:lnTo>
                <a:cubicBezTo>
                  <a:pt x="10820232" y="519974"/>
                  <a:pt x="10926393" y="755332"/>
                  <a:pt x="11040720" y="992736"/>
                </a:cubicBezTo>
                <a:cubicBezTo>
                  <a:pt x="11101967" y="1099159"/>
                  <a:pt x="11150454" y="1219908"/>
                  <a:pt x="11188414" y="1350314"/>
                </a:cubicBezTo>
                <a:lnTo>
                  <a:pt x="11196185" y="1382182"/>
                </a:lnTo>
                <a:lnTo>
                  <a:pt x="11196185" y="4121434"/>
                </a:lnTo>
                <a:lnTo>
                  <a:pt x="11176802" y="4304566"/>
                </a:lnTo>
                <a:cubicBezTo>
                  <a:pt x="11053990" y="5160104"/>
                  <a:pt x="10546664" y="5536165"/>
                  <a:pt x="10289429" y="5937296"/>
                </a:cubicBezTo>
                <a:cubicBezTo>
                  <a:pt x="10175102" y="6195166"/>
                  <a:pt x="9816937" y="6534516"/>
                  <a:pt x="9411880" y="6851146"/>
                </a:cubicBezTo>
                <a:lnTo>
                  <a:pt x="9402883" y="6858000"/>
                </a:lnTo>
                <a:lnTo>
                  <a:pt x="1880709" y="6858000"/>
                </a:lnTo>
                <a:lnTo>
                  <a:pt x="1838993" y="6821023"/>
                </a:lnTo>
                <a:cubicBezTo>
                  <a:pt x="1404461" y="6426943"/>
                  <a:pt x="1110605" y="6101023"/>
                  <a:pt x="1110605" y="6101023"/>
                </a:cubicBezTo>
                <a:cubicBezTo>
                  <a:pt x="816622" y="5544351"/>
                  <a:pt x="0" y="3776098"/>
                  <a:pt x="0" y="3022953"/>
                </a:cubicBezTo>
                <a:cubicBezTo>
                  <a:pt x="0" y="2171572"/>
                  <a:pt x="195989" y="894500"/>
                  <a:pt x="653297" y="4311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A6099CC-ED6A-44BF-B89D-D18FA0D70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2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fr-FR" sz="3200"/>
              <a:t>Pour en savoir plus</a:t>
            </a: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1607CD53-0FF9-47E9-94AD-2BF64BA80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5824556">
            <a:off x="198004" y="426519"/>
            <a:ext cx="2955087" cy="2765998"/>
          </a:xfrm>
          <a:custGeom>
            <a:avLst/>
            <a:gdLst>
              <a:gd name="T0" fmla="*/ 43 w 250"/>
              <a:gd name="T1" fmla="*/ 167 h 234"/>
              <a:gd name="T2" fmla="*/ 70 w 250"/>
              <a:gd name="T3" fmla="*/ 133 h 234"/>
              <a:gd name="T4" fmla="*/ 48 w 250"/>
              <a:gd name="T5" fmla="*/ 134 h 234"/>
              <a:gd name="T6" fmla="*/ 19 w 250"/>
              <a:gd name="T7" fmla="*/ 130 h 234"/>
              <a:gd name="T8" fmla="*/ 6 w 250"/>
              <a:gd name="T9" fmla="*/ 123 h 234"/>
              <a:gd name="T10" fmla="*/ 1 w 250"/>
              <a:gd name="T11" fmla="*/ 103 h 234"/>
              <a:gd name="T12" fmla="*/ 11 w 250"/>
              <a:gd name="T13" fmla="*/ 81 h 234"/>
              <a:gd name="T14" fmla="*/ 23 w 250"/>
              <a:gd name="T15" fmla="*/ 76 h 234"/>
              <a:gd name="T16" fmla="*/ 81 w 250"/>
              <a:gd name="T17" fmla="*/ 78 h 234"/>
              <a:gd name="T18" fmla="*/ 65 w 250"/>
              <a:gd name="T19" fmla="*/ 49 h 234"/>
              <a:gd name="T20" fmla="*/ 57 w 250"/>
              <a:gd name="T21" fmla="*/ 27 h 234"/>
              <a:gd name="T22" fmla="*/ 67 w 250"/>
              <a:gd name="T23" fmla="*/ 12 h 234"/>
              <a:gd name="T24" fmla="*/ 85 w 250"/>
              <a:gd name="T25" fmla="*/ 1 h 234"/>
              <a:gd name="T26" fmla="*/ 101 w 250"/>
              <a:gd name="T27" fmla="*/ 8 h 234"/>
              <a:gd name="T28" fmla="*/ 107 w 250"/>
              <a:gd name="T29" fmla="*/ 15 h 234"/>
              <a:gd name="T30" fmla="*/ 120 w 250"/>
              <a:gd name="T31" fmla="*/ 37 h 234"/>
              <a:gd name="T32" fmla="*/ 131 w 250"/>
              <a:gd name="T33" fmla="*/ 60 h 234"/>
              <a:gd name="T34" fmla="*/ 164 w 250"/>
              <a:gd name="T35" fmla="*/ 25 h 234"/>
              <a:gd name="T36" fmla="*/ 187 w 250"/>
              <a:gd name="T37" fmla="*/ 11 h 234"/>
              <a:gd name="T38" fmla="*/ 205 w 250"/>
              <a:gd name="T39" fmla="*/ 19 h 234"/>
              <a:gd name="T40" fmla="*/ 214 w 250"/>
              <a:gd name="T41" fmla="*/ 34 h 234"/>
              <a:gd name="T42" fmla="*/ 203 w 250"/>
              <a:gd name="T43" fmla="*/ 57 h 234"/>
              <a:gd name="T44" fmla="*/ 166 w 250"/>
              <a:gd name="T45" fmla="*/ 100 h 234"/>
              <a:gd name="T46" fmla="*/ 217 w 250"/>
              <a:gd name="T47" fmla="*/ 98 h 234"/>
              <a:gd name="T48" fmla="*/ 244 w 250"/>
              <a:gd name="T49" fmla="*/ 104 h 234"/>
              <a:gd name="T50" fmla="*/ 249 w 250"/>
              <a:gd name="T51" fmla="*/ 115 h 234"/>
              <a:gd name="T52" fmla="*/ 247 w 250"/>
              <a:gd name="T53" fmla="*/ 129 h 234"/>
              <a:gd name="T54" fmla="*/ 245 w 250"/>
              <a:gd name="T55" fmla="*/ 134 h 234"/>
              <a:gd name="T56" fmla="*/ 241 w 250"/>
              <a:gd name="T57" fmla="*/ 141 h 234"/>
              <a:gd name="T58" fmla="*/ 227 w 250"/>
              <a:gd name="T59" fmla="*/ 147 h 234"/>
              <a:gd name="T60" fmla="*/ 187 w 250"/>
              <a:gd name="T61" fmla="*/ 151 h 234"/>
              <a:gd name="T62" fmla="*/ 160 w 250"/>
              <a:gd name="T63" fmla="*/ 148 h 234"/>
              <a:gd name="T64" fmla="*/ 168 w 250"/>
              <a:gd name="T65" fmla="*/ 168 h 234"/>
              <a:gd name="T66" fmla="*/ 176 w 250"/>
              <a:gd name="T67" fmla="*/ 194 h 234"/>
              <a:gd name="T68" fmla="*/ 176 w 250"/>
              <a:gd name="T69" fmla="*/ 211 h 234"/>
              <a:gd name="T70" fmla="*/ 170 w 250"/>
              <a:gd name="T71" fmla="*/ 221 h 234"/>
              <a:gd name="T72" fmla="*/ 156 w 250"/>
              <a:gd name="T73" fmla="*/ 230 h 234"/>
              <a:gd name="T74" fmla="*/ 130 w 250"/>
              <a:gd name="T75" fmla="*/ 226 h 234"/>
              <a:gd name="T76" fmla="*/ 122 w 250"/>
              <a:gd name="T77" fmla="*/ 213 h 234"/>
              <a:gd name="T78" fmla="*/ 110 w 250"/>
              <a:gd name="T79" fmla="*/ 169 h 234"/>
              <a:gd name="T80" fmla="*/ 92 w 250"/>
              <a:gd name="T81" fmla="*/ 192 h 234"/>
              <a:gd name="T82" fmla="*/ 87 w 250"/>
              <a:gd name="T83" fmla="*/ 197 h 234"/>
              <a:gd name="T84" fmla="*/ 84 w 250"/>
              <a:gd name="T85" fmla="*/ 201 h 234"/>
              <a:gd name="T86" fmla="*/ 65 w 250"/>
              <a:gd name="T87" fmla="*/ 212 h 234"/>
              <a:gd name="T88" fmla="*/ 50 w 250"/>
              <a:gd name="T89" fmla="*/ 204 h 234"/>
              <a:gd name="T90" fmla="*/ 44 w 250"/>
              <a:gd name="T91" fmla="*/ 198 h 234"/>
              <a:gd name="T92" fmla="*/ 38 w 250"/>
              <a:gd name="T93" fmla="*/ 185 h 234"/>
              <a:gd name="T94" fmla="*/ 43 w 250"/>
              <a:gd name="T95" fmla="*/ 16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0" h="234">
                <a:moveTo>
                  <a:pt x="43" y="167"/>
                </a:moveTo>
                <a:cubicBezTo>
                  <a:pt x="70" y="133"/>
                  <a:pt x="70" y="133"/>
                  <a:pt x="70" y="133"/>
                </a:cubicBezTo>
                <a:cubicBezTo>
                  <a:pt x="60" y="134"/>
                  <a:pt x="61" y="134"/>
                  <a:pt x="48" y="134"/>
                </a:cubicBezTo>
                <a:cubicBezTo>
                  <a:pt x="34" y="133"/>
                  <a:pt x="24" y="132"/>
                  <a:pt x="19" y="130"/>
                </a:cubicBezTo>
                <a:cubicBezTo>
                  <a:pt x="13" y="128"/>
                  <a:pt x="9" y="126"/>
                  <a:pt x="6" y="123"/>
                </a:cubicBezTo>
                <a:cubicBezTo>
                  <a:pt x="1" y="119"/>
                  <a:pt x="0" y="112"/>
                  <a:pt x="1" y="103"/>
                </a:cubicBezTo>
                <a:cubicBezTo>
                  <a:pt x="2" y="93"/>
                  <a:pt x="6" y="86"/>
                  <a:pt x="11" y="81"/>
                </a:cubicBezTo>
                <a:cubicBezTo>
                  <a:pt x="15" y="77"/>
                  <a:pt x="18" y="76"/>
                  <a:pt x="23" y="76"/>
                </a:cubicBezTo>
                <a:cubicBezTo>
                  <a:pt x="81" y="78"/>
                  <a:pt x="81" y="78"/>
                  <a:pt x="81" y="78"/>
                </a:cubicBezTo>
                <a:cubicBezTo>
                  <a:pt x="65" y="49"/>
                  <a:pt x="65" y="49"/>
                  <a:pt x="65" y="49"/>
                </a:cubicBezTo>
                <a:cubicBezTo>
                  <a:pt x="58" y="40"/>
                  <a:pt x="56" y="33"/>
                  <a:pt x="57" y="27"/>
                </a:cubicBezTo>
                <a:cubicBezTo>
                  <a:pt x="58" y="21"/>
                  <a:pt x="62" y="16"/>
                  <a:pt x="67" y="12"/>
                </a:cubicBezTo>
                <a:cubicBezTo>
                  <a:pt x="74" y="6"/>
                  <a:pt x="80" y="2"/>
                  <a:pt x="85" y="1"/>
                </a:cubicBezTo>
                <a:cubicBezTo>
                  <a:pt x="90" y="0"/>
                  <a:pt x="95" y="2"/>
                  <a:pt x="101" y="8"/>
                </a:cubicBezTo>
                <a:cubicBezTo>
                  <a:pt x="104" y="11"/>
                  <a:pt x="106" y="13"/>
                  <a:pt x="107" y="15"/>
                </a:cubicBezTo>
                <a:cubicBezTo>
                  <a:pt x="110" y="19"/>
                  <a:pt x="112" y="20"/>
                  <a:pt x="120" y="37"/>
                </a:cubicBezTo>
                <a:cubicBezTo>
                  <a:pt x="129" y="55"/>
                  <a:pt x="128" y="51"/>
                  <a:pt x="131" y="60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73" y="16"/>
                  <a:pt x="180" y="11"/>
                  <a:pt x="187" y="11"/>
                </a:cubicBezTo>
                <a:cubicBezTo>
                  <a:pt x="193" y="10"/>
                  <a:pt x="200" y="13"/>
                  <a:pt x="205" y="19"/>
                </a:cubicBezTo>
                <a:cubicBezTo>
                  <a:pt x="210" y="24"/>
                  <a:pt x="213" y="29"/>
                  <a:pt x="214" y="34"/>
                </a:cubicBezTo>
                <a:cubicBezTo>
                  <a:pt x="214" y="39"/>
                  <a:pt x="211" y="47"/>
                  <a:pt x="203" y="57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217" y="98"/>
                  <a:pt x="217" y="98"/>
                  <a:pt x="217" y="98"/>
                </a:cubicBezTo>
                <a:cubicBezTo>
                  <a:pt x="229" y="96"/>
                  <a:pt x="238" y="98"/>
                  <a:pt x="244" y="104"/>
                </a:cubicBezTo>
                <a:cubicBezTo>
                  <a:pt x="247" y="107"/>
                  <a:pt x="249" y="111"/>
                  <a:pt x="249" y="115"/>
                </a:cubicBezTo>
                <a:cubicBezTo>
                  <a:pt x="250" y="120"/>
                  <a:pt x="249" y="124"/>
                  <a:pt x="247" y="129"/>
                </a:cubicBezTo>
                <a:cubicBezTo>
                  <a:pt x="247" y="130"/>
                  <a:pt x="246" y="132"/>
                  <a:pt x="245" y="134"/>
                </a:cubicBezTo>
                <a:cubicBezTo>
                  <a:pt x="244" y="137"/>
                  <a:pt x="243" y="140"/>
                  <a:pt x="241" y="141"/>
                </a:cubicBezTo>
                <a:cubicBezTo>
                  <a:pt x="239" y="144"/>
                  <a:pt x="234" y="146"/>
                  <a:pt x="227" y="147"/>
                </a:cubicBezTo>
                <a:cubicBezTo>
                  <a:pt x="221" y="149"/>
                  <a:pt x="207" y="150"/>
                  <a:pt x="187" y="151"/>
                </a:cubicBezTo>
                <a:cubicBezTo>
                  <a:pt x="175" y="152"/>
                  <a:pt x="161" y="148"/>
                  <a:pt x="160" y="148"/>
                </a:cubicBezTo>
                <a:cubicBezTo>
                  <a:pt x="161" y="151"/>
                  <a:pt x="165" y="161"/>
                  <a:pt x="168" y="168"/>
                </a:cubicBezTo>
                <a:cubicBezTo>
                  <a:pt x="168" y="171"/>
                  <a:pt x="173" y="181"/>
                  <a:pt x="176" y="194"/>
                </a:cubicBezTo>
                <a:cubicBezTo>
                  <a:pt x="179" y="206"/>
                  <a:pt x="176" y="203"/>
                  <a:pt x="176" y="211"/>
                </a:cubicBezTo>
                <a:cubicBezTo>
                  <a:pt x="176" y="214"/>
                  <a:pt x="174" y="217"/>
                  <a:pt x="170" y="221"/>
                </a:cubicBezTo>
                <a:cubicBezTo>
                  <a:pt x="166" y="226"/>
                  <a:pt x="161" y="228"/>
                  <a:pt x="156" y="230"/>
                </a:cubicBezTo>
                <a:cubicBezTo>
                  <a:pt x="147" y="234"/>
                  <a:pt x="137" y="233"/>
                  <a:pt x="130" y="226"/>
                </a:cubicBezTo>
                <a:cubicBezTo>
                  <a:pt x="127" y="223"/>
                  <a:pt x="125" y="219"/>
                  <a:pt x="122" y="213"/>
                </a:cubicBezTo>
                <a:cubicBezTo>
                  <a:pt x="118" y="188"/>
                  <a:pt x="117" y="189"/>
                  <a:pt x="110" y="169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90" y="193"/>
                  <a:pt x="88" y="195"/>
                  <a:pt x="87" y="197"/>
                </a:cubicBezTo>
                <a:cubicBezTo>
                  <a:pt x="86" y="198"/>
                  <a:pt x="85" y="200"/>
                  <a:pt x="84" y="201"/>
                </a:cubicBezTo>
                <a:cubicBezTo>
                  <a:pt x="76" y="209"/>
                  <a:pt x="70" y="212"/>
                  <a:pt x="65" y="212"/>
                </a:cubicBezTo>
                <a:cubicBezTo>
                  <a:pt x="60" y="211"/>
                  <a:pt x="55" y="209"/>
                  <a:pt x="50" y="204"/>
                </a:cubicBezTo>
                <a:cubicBezTo>
                  <a:pt x="50" y="203"/>
                  <a:pt x="48" y="202"/>
                  <a:pt x="44" y="198"/>
                </a:cubicBezTo>
                <a:cubicBezTo>
                  <a:pt x="41" y="195"/>
                  <a:pt x="39" y="191"/>
                  <a:pt x="38" y="185"/>
                </a:cubicBezTo>
                <a:cubicBezTo>
                  <a:pt x="37" y="179"/>
                  <a:pt x="39" y="173"/>
                  <a:pt x="43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265C5D-D3B3-4E28-BB63-4C51E97C8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1200" y="1800225"/>
            <a:ext cx="5944874" cy="486727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fr-FR" sz="1800" dirty="0"/>
              <a:t>Document de référence </a:t>
            </a:r>
            <a:r>
              <a:rPr lang="fr-FR" sz="1800" i="1" dirty="0"/>
              <a:t> «À propos des réfugiés et des immigrants: Un glossaire terminologique»: </a:t>
            </a:r>
            <a:r>
              <a:rPr lang="fr-FR" sz="1800" dirty="0"/>
              <a:t> </a:t>
            </a:r>
            <a:r>
              <a:rPr lang="fr-FR" sz="1800" dirty="0">
                <a:hlinkClick r:id="rId2"/>
              </a:rPr>
              <a:t>https://ccrweb.ca/files/glossaire.pdf</a:t>
            </a:r>
            <a:endParaRPr lang="fr-FR" sz="1800" dirty="0"/>
          </a:p>
          <a:p>
            <a:pPr>
              <a:lnSpc>
                <a:spcPct val="110000"/>
              </a:lnSpc>
            </a:pPr>
            <a:r>
              <a:rPr lang="fr-FR" sz="1800" dirty="0"/>
              <a:t>Haut-Commissariat des Nations-Unies pour les réfugiés:  </a:t>
            </a:r>
            <a:r>
              <a:rPr lang="fr-FR" sz="1800" dirty="0">
                <a:hlinkClick r:id="rId3"/>
              </a:rPr>
              <a:t>https://www.unhcr.org/fr/</a:t>
            </a:r>
            <a:endParaRPr lang="en-US" sz="1800" dirty="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fr-FR" sz="1800" dirty="0"/>
              <a:t>Conseil canadien pour les réfugiés:  </a:t>
            </a:r>
            <a:r>
              <a:rPr lang="fr-FR" sz="1800" dirty="0">
                <a:hlinkClick r:id="rId4"/>
              </a:rPr>
              <a:t>https://ccrweb.ca/fr</a:t>
            </a:r>
            <a:endParaRPr lang="fr-FR" sz="1800" dirty="0"/>
          </a:p>
          <a:p>
            <a:pPr>
              <a:lnSpc>
                <a:spcPct val="110000"/>
              </a:lnSpc>
            </a:pPr>
            <a:r>
              <a:rPr lang="fr-FR" sz="1800" dirty="0"/>
              <a:t>Documentaire sur le parcours de jeunes réfugiés soudanais «</a:t>
            </a:r>
            <a:r>
              <a:rPr lang="fr-FR" sz="1800" dirty="0" err="1"/>
              <a:t>God</a:t>
            </a:r>
            <a:r>
              <a:rPr lang="fr-FR" sz="1800" dirty="0"/>
              <a:t> </a:t>
            </a:r>
            <a:r>
              <a:rPr lang="fr-FR" sz="1800" dirty="0" err="1"/>
              <a:t>grew</a:t>
            </a:r>
            <a:r>
              <a:rPr lang="fr-FR" sz="1800" dirty="0"/>
              <a:t> </a:t>
            </a:r>
            <a:r>
              <a:rPr lang="fr-FR" sz="1800" dirty="0" err="1"/>
              <a:t>tired</a:t>
            </a:r>
            <a:r>
              <a:rPr lang="fr-FR" sz="1800" dirty="0"/>
              <a:t> of us»: </a:t>
            </a:r>
            <a:r>
              <a:rPr lang="fr-FR" sz="1800" dirty="0">
                <a:ea typeface="+mn-lt"/>
                <a:cs typeface="+mn-lt"/>
              </a:rPr>
              <a:t> </a:t>
            </a:r>
            <a:r>
              <a:rPr lang="fr-FR" sz="1800" dirty="0">
                <a:ea typeface="+mn-lt"/>
                <a:cs typeface="+mn-lt"/>
                <a:hlinkClick r:id="rId5"/>
              </a:rPr>
              <a:t>https://www.dailymotion.com/video/x5tg3ps</a:t>
            </a:r>
            <a:endParaRPr lang="fr-FR" sz="1800" dirty="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fr-FR" sz="1800" dirty="0">
                <a:ea typeface="+mn-lt"/>
                <a:cs typeface="+mn-lt"/>
              </a:rPr>
              <a:t>Film fiction inspiré du vécu des jeunes réfugiés soudanais «Le beau mensonge» (bande-annonce):  </a:t>
            </a:r>
            <a:r>
              <a:rPr lang="fr-FR" sz="1800" dirty="0">
                <a:ea typeface="+mn-lt"/>
                <a:cs typeface="+mn-lt"/>
                <a:hlinkClick r:id="rId6"/>
              </a:rPr>
              <a:t>https://www.youtube.com/watch?v=3VsLnsJcIyo&amp;ab_channel=AuCin%C3%A9</a:t>
            </a:r>
          </a:p>
          <a:p>
            <a:pPr>
              <a:lnSpc>
                <a:spcPct val="110000"/>
              </a:lnSpc>
            </a:pPr>
            <a:endParaRPr lang="fr-FR" sz="1800" dirty="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endParaRPr lang="fr-FR" sz="1100" dirty="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endParaRPr lang="fr-FR" sz="1100" dirty="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endParaRPr lang="fr-FR" sz="1100" dirty="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endParaRPr lang="fr-FR" sz="1100" dirty="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endParaRPr lang="fr-FR" sz="1100" dirty="0">
              <a:ea typeface="+mn-lt"/>
              <a:cs typeface="+mn-lt"/>
            </a:endParaRPr>
          </a:p>
          <a:p>
            <a:pPr marL="0" indent="0">
              <a:lnSpc>
                <a:spcPct val="110000"/>
              </a:lnSpc>
              <a:buNone/>
            </a:pPr>
            <a:endParaRPr lang="fr-FR" sz="11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7456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F58D3F4-AD3E-4263-85BF-7EB712458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83AC10-A272-4982-A610-DDA728D78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FDED66-1461-4834-9923-329986747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5815" y="0"/>
            <a:ext cx="11196185" cy="6858000"/>
          </a:xfrm>
          <a:custGeom>
            <a:avLst/>
            <a:gdLst>
              <a:gd name="connsiteX0" fmla="*/ 678180 w 11196185"/>
              <a:gd name="connsiteY0" fmla="*/ 0 h 6858000"/>
              <a:gd name="connsiteX1" fmla="*/ 10577581 w 11196185"/>
              <a:gd name="connsiteY1" fmla="*/ 0 h 6858000"/>
              <a:gd name="connsiteX2" fmla="*/ 10716113 w 11196185"/>
              <a:gd name="connsiteY2" fmla="*/ 294338 h 6858000"/>
              <a:gd name="connsiteX3" fmla="*/ 11040720 w 11196185"/>
              <a:gd name="connsiteY3" fmla="*/ 992736 h 6858000"/>
              <a:gd name="connsiteX4" fmla="*/ 11188414 w 11196185"/>
              <a:gd name="connsiteY4" fmla="*/ 1350314 h 6858000"/>
              <a:gd name="connsiteX5" fmla="*/ 11196185 w 11196185"/>
              <a:gd name="connsiteY5" fmla="*/ 1382182 h 6858000"/>
              <a:gd name="connsiteX6" fmla="*/ 11196185 w 11196185"/>
              <a:gd name="connsiteY6" fmla="*/ 4121434 h 6858000"/>
              <a:gd name="connsiteX7" fmla="*/ 11176802 w 11196185"/>
              <a:gd name="connsiteY7" fmla="*/ 4304566 h 6858000"/>
              <a:gd name="connsiteX8" fmla="*/ 10289429 w 11196185"/>
              <a:gd name="connsiteY8" fmla="*/ 5937296 h 6858000"/>
              <a:gd name="connsiteX9" fmla="*/ 9411880 w 11196185"/>
              <a:gd name="connsiteY9" fmla="*/ 6851146 h 6858000"/>
              <a:gd name="connsiteX10" fmla="*/ 9402883 w 11196185"/>
              <a:gd name="connsiteY10" fmla="*/ 6858000 h 6858000"/>
              <a:gd name="connsiteX11" fmla="*/ 1880709 w 11196185"/>
              <a:gd name="connsiteY11" fmla="*/ 6858000 h 6858000"/>
              <a:gd name="connsiteX12" fmla="*/ 1838993 w 11196185"/>
              <a:gd name="connsiteY12" fmla="*/ 6821023 h 6858000"/>
              <a:gd name="connsiteX13" fmla="*/ 1110605 w 11196185"/>
              <a:gd name="connsiteY13" fmla="*/ 6101023 h 6858000"/>
              <a:gd name="connsiteX14" fmla="*/ 0 w 11196185"/>
              <a:gd name="connsiteY14" fmla="*/ 3022953 h 6858000"/>
              <a:gd name="connsiteX15" fmla="*/ 653297 w 11196185"/>
              <a:gd name="connsiteY15" fmla="*/ 431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196185" h="6858000">
                <a:moveTo>
                  <a:pt x="678180" y="0"/>
                </a:moveTo>
                <a:lnTo>
                  <a:pt x="10577581" y="0"/>
                </a:lnTo>
                <a:lnTo>
                  <a:pt x="10716113" y="294338"/>
                </a:lnTo>
                <a:cubicBezTo>
                  <a:pt x="10820232" y="519974"/>
                  <a:pt x="10926393" y="755332"/>
                  <a:pt x="11040720" y="992736"/>
                </a:cubicBezTo>
                <a:cubicBezTo>
                  <a:pt x="11101967" y="1099159"/>
                  <a:pt x="11150454" y="1219908"/>
                  <a:pt x="11188414" y="1350314"/>
                </a:cubicBezTo>
                <a:lnTo>
                  <a:pt x="11196185" y="1382182"/>
                </a:lnTo>
                <a:lnTo>
                  <a:pt x="11196185" y="4121434"/>
                </a:lnTo>
                <a:lnTo>
                  <a:pt x="11176802" y="4304566"/>
                </a:lnTo>
                <a:cubicBezTo>
                  <a:pt x="11053990" y="5160104"/>
                  <a:pt x="10546664" y="5536165"/>
                  <a:pt x="10289429" y="5937296"/>
                </a:cubicBezTo>
                <a:cubicBezTo>
                  <a:pt x="10175102" y="6195166"/>
                  <a:pt x="9816937" y="6534516"/>
                  <a:pt x="9411880" y="6851146"/>
                </a:cubicBezTo>
                <a:lnTo>
                  <a:pt x="9402883" y="6858000"/>
                </a:lnTo>
                <a:lnTo>
                  <a:pt x="1880709" y="6858000"/>
                </a:lnTo>
                <a:lnTo>
                  <a:pt x="1838993" y="6821023"/>
                </a:lnTo>
                <a:cubicBezTo>
                  <a:pt x="1404461" y="6426943"/>
                  <a:pt x="1110605" y="6101023"/>
                  <a:pt x="1110605" y="6101023"/>
                </a:cubicBezTo>
                <a:cubicBezTo>
                  <a:pt x="816622" y="5544351"/>
                  <a:pt x="0" y="3776098"/>
                  <a:pt x="0" y="3022953"/>
                </a:cubicBezTo>
                <a:cubicBezTo>
                  <a:pt x="0" y="2171572"/>
                  <a:pt x="195989" y="894500"/>
                  <a:pt x="653297" y="4311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612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fr-CA" sz="3200"/>
              <a:t>L’immigration</a:t>
            </a: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1607CD53-0FF9-47E9-94AD-2BF64BA80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5824556">
            <a:off x="198004" y="426519"/>
            <a:ext cx="2955087" cy="2765998"/>
          </a:xfrm>
          <a:custGeom>
            <a:avLst/>
            <a:gdLst>
              <a:gd name="T0" fmla="*/ 43 w 250"/>
              <a:gd name="T1" fmla="*/ 167 h 234"/>
              <a:gd name="T2" fmla="*/ 70 w 250"/>
              <a:gd name="T3" fmla="*/ 133 h 234"/>
              <a:gd name="T4" fmla="*/ 48 w 250"/>
              <a:gd name="T5" fmla="*/ 134 h 234"/>
              <a:gd name="T6" fmla="*/ 19 w 250"/>
              <a:gd name="T7" fmla="*/ 130 h 234"/>
              <a:gd name="T8" fmla="*/ 6 w 250"/>
              <a:gd name="T9" fmla="*/ 123 h 234"/>
              <a:gd name="T10" fmla="*/ 1 w 250"/>
              <a:gd name="T11" fmla="*/ 103 h 234"/>
              <a:gd name="T12" fmla="*/ 11 w 250"/>
              <a:gd name="T13" fmla="*/ 81 h 234"/>
              <a:gd name="T14" fmla="*/ 23 w 250"/>
              <a:gd name="T15" fmla="*/ 76 h 234"/>
              <a:gd name="T16" fmla="*/ 81 w 250"/>
              <a:gd name="T17" fmla="*/ 78 h 234"/>
              <a:gd name="T18" fmla="*/ 65 w 250"/>
              <a:gd name="T19" fmla="*/ 49 h 234"/>
              <a:gd name="T20" fmla="*/ 57 w 250"/>
              <a:gd name="T21" fmla="*/ 27 h 234"/>
              <a:gd name="T22" fmla="*/ 67 w 250"/>
              <a:gd name="T23" fmla="*/ 12 h 234"/>
              <a:gd name="T24" fmla="*/ 85 w 250"/>
              <a:gd name="T25" fmla="*/ 1 h 234"/>
              <a:gd name="T26" fmla="*/ 101 w 250"/>
              <a:gd name="T27" fmla="*/ 8 h 234"/>
              <a:gd name="T28" fmla="*/ 107 w 250"/>
              <a:gd name="T29" fmla="*/ 15 h 234"/>
              <a:gd name="T30" fmla="*/ 120 w 250"/>
              <a:gd name="T31" fmla="*/ 37 h 234"/>
              <a:gd name="T32" fmla="*/ 131 w 250"/>
              <a:gd name="T33" fmla="*/ 60 h 234"/>
              <a:gd name="T34" fmla="*/ 164 w 250"/>
              <a:gd name="T35" fmla="*/ 25 h 234"/>
              <a:gd name="T36" fmla="*/ 187 w 250"/>
              <a:gd name="T37" fmla="*/ 11 h 234"/>
              <a:gd name="T38" fmla="*/ 205 w 250"/>
              <a:gd name="T39" fmla="*/ 19 h 234"/>
              <a:gd name="T40" fmla="*/ 214 w 250"/>
              <a:gd name="T41" fmla="*/ 34 h 234"/>
              <a:gd name="T42" fmla="*/ 203 w 250"/>
              <a:gd name="T43" fmla="*/ 57 h 234"/>
              <a:gd name="T44" fmla="*/ 166 w 250"/>
              <a:gd name="T45" fmla="*/ 100 h 234"/>
              <a:gd name="T46" fmla="*/ 217 w 250"/>
              <a:gd name="T47" fmla="*/ 98 h 234"/>
              <a:gd name="T48" fmla="*/ 244 w 250"/>
              <a:gd name="T49" fmla="*/ 104 h 234"/>
              <a:gd name="T50" fmla="*/ 249 w 250"/>
              <a:gd name="T51" fmla="*/ 115 h 234"/>
              <a:gd name="T52" fmla="*/ 247 w 250"/>
              <a:gd name="T53" fmla="*/ 129 h 234"/>
              <a:gd name="T54" fmla="*/ 245 w 250"/>
              <a:gd name="T55" fmla="*/ 134 h 234"/>
              <a:gd name="T56" fmla="*/ 241 w 250"/>
              <a:gd name="T57" fmla="*/ 141 h 234"/>
              <a:gd name="T58" fmla="*/ 227 w 250"/>
              <a:gd name="T59" fmla="*/ 147 h 234"/>
              <a:gd name="T60" fmla="*/ 187 w 250"/>
              <a:gd name="T61" fmla="*/ 151 h 234"/>
              <a:gd name="T62" fmla="*/ 160 w 250"/>
              <a:gd name="T63" fmla="*/ 148 h 234"/>
              <a:gd name="T64" fmla="*/ 168 w 250"/>
              <a:gd name="T65" fmla="*/ 168 h 234"/>
              <a:gd name="T66" fmla="*/ 176 w 250"/>
              <a:gd name="T67" fmla="*/ 194 h 234"/>
              <a:gd name="T68" fmla="*/ 176 w 250"/>
              <a:gd name="T69" fmla="*/ 211 h 234"/>
              <a:gd name="T70" fmla="*/ 170 w 250"/>
              <a:gd name="T71" fmla="*/ 221 h 234"/>
              <a:gd name="T72" fmla="*/ 156 w 250"/>
              <a:gd name="T73" fmla="*/ 230 h 234"/>
              <a:gd name="T74" fmla="*/ 130 w 250"/>
              <a:gd name="T75" fmla="*/ 226 h 234"/>
              <a:gd name="T76" fmla="*/ 122 w 250"/>
              <a:gd name="T77" fmla="*/ 213 h 234"/>
              <a:gd name="T78" fmla="*/ 110 w 250"/>
              <a:gd name="T79" fmla="*/ 169 h 234"/>
              <a:gd name="T80" fmla="*/ 92 w 250"/>
              <a:gd name="T81" fmla="*/ 192 h 234"/>
              <a:gd name="T82" fmla="*/ 87 w 250"/>
              <a:gd name="T83" fmla="*/ 197 h 234"/>
              <a:gd name="T84" fmla="*/ 84 w 250"/>
              <a:gd name="T85" fmla="*/ 201 h 234"/>
              <a:gd name="T86" fmla="*/ 65 w 250"/>
              <a:gd name="T87" fmla="*/ 212 h 234"/>
              <a:gd name="T88" fmla="*/ 50 w 250"/>
              <a:gd name="T89" fmla="*/ 204 h 234"/>
              <a:gd name="T90" fmla="*/ 44 w 250"/>
              <a:gd name="T91" fmla="*/ 198 h 234"/>
              <a:gd name="T92" fmla="*/ 38 w 250"/>
              <a:gd name="T93" fmla="*/ 185 h 234"/>
              <a:gd name="T94" fmla="*/ 43 w 250"/>
              <a:gd name="T95" fmla="*/ 16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0" h="234">
                <a:moveTo>
                  <a:pt x="43" y="167"/>
                </a:moveTo>
                <a:cubicBezTo>
                  <a:pt x="70" y="133"/>
                  <a:pt x="70" y="133"/>
                  <a:pt x="70" y="133"/>
                </a:cubicBezTo>
                <a:cubicBezTo>
                  <a:pt x="60" y="134"/>
                  <a:pt x="61" y="134"/>
                  <a:pt x="48" y="134"/>
                </a:cubicBezTo>
                <a:cubicBezTo>
                  <a:pt x="34" y="133"/>
                  <a:pt x="24" y="132"/>
                  <a:pt x="19" y="130"/>
                </a:cubicBezTo>
                <a:cubicBezTo>
                  <a:pt x="13" y="128"/>
                  <a:pt x="9" y="126"/>
                  <a:pt x="6" y="123"/>
                </a:cubicBezTo>
                <a:cubicBezTo>
                  <a:pt x="1" y="119"/>
                  <a:pt x="0" y="112"/>
                  <a:pt x="1" y="103"/>
                </a:cubicBezTo>
                <a:cubicBezTo>
                  <a:pt x="2" y="93"/>
                  <a:pt x="6" y="86"/>
                  <a:pt x="11" y="81"/>
                </a:cubicBezTo>
                <a:cubicBezTo>
                  <a:pt x="15" y="77"/>
                  <a:pt x="18" y="76"/>
                  <a:pt x="23" y="76"/>
                </a:cubicBezTo>
                <a:cubicBezTo>
                  <a:pt x="81" y="78"/>
                  <a:pt x="81" y="78"/>
                  <a:pt x="81" y="78"/>
                </a:cubicBezTo>
                <a:cubicBezTo>
                  <a:pt x="65" y="49"/>
                  <a:pt x="65" y="49"/>
                  <a:pt x="65" y="49"/>
                </a:cubicBezTo>
                <a:cubicBezTo>
                  <a:pt x="58" y="40"/>
                  <a:pt x="56" y="33"/>
                  <a:pt x="57" y="27"/>
                </a:cubicBezTo>
                <a:cubicBezTo>
                  <a:pt x="58" y="21"/>
                  <a:pt x="62" y="16"/>
                  <a:pt x="67" y="12"/>
                </a:cubicBezTo>
                <a:cubicBezTo>
                  <a:pt x="74" y="6"/>
                  <a:pt x="80" y="2"/>
                  <a:pt x="85" y="1"/>
                </a:cubicBezTo>
                <a:cubicBezTo>
                  <a:pt x="90" y="0"/>
                  <a:pt x="95" y="2"/>
                  <a:pt x="101" y="8"/>
                </a:cubicBezTo>
                <a:cubicBezTo>
                  <a:pt x="104" y="11"/>
                  <a:pt x="106" y="13"/>
                  <a:pt x="107" y="15"/>
                </a:cubicBezTo>
                <a:cubicBezTo>
                  <a:pt x="110" y="19"/>
                  <a:pt x="112" y="20"/>
                  <a:pt x="120" y="37"/>
                </a:cubicBezTo>
                <a:cubicBezTo>
                  <a:pt x="129" y="55"/>
                  <a:pt x="128" y="51"/>
                  <a:pt x="131" y="60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73" y="16"/>
                  <a:pt x="180" y="11"/>
                  <a:pt x="187" y="11"/>
                </a:cubicBezTo>
                <a:cubicBezTo>
                  <a:pt x="193" y="10"/>
                  <a:pt x="200" y="13"/>
                  <a:pt x="205" y="19"/>
                </a:cubicBezTo>
                <a:cubicBezTo>
                  <a:pt x="210" y="24"/>
                  <a:pt x="213" y="29"/>
                  <a:pt x="214" y="34"/>
                </a:cubicBezTo>
                <a:cubicBezTo>
                  <a:pt x="214" y="39"/>
                  <a:pt x="211" y="47"/>
                  <a:pt x="203" y="57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217" y="98"/>
                  <a:pt x="217" y="98"/>
                  <a:pt x="217" y="98"/>
                </a:cubicBezTo>
                <a:cubicBezTo>
                  <a:pt x="229" y="96"/>
                  <a:pt x="238" y="98"/>
                  <a:pt x="244" y="104"/>
                </a:cubicBezTo>
                <a:cubicBezTo>
                  <a:pt x="247" y="107"/>
                  <a:pt x="249" y="111"/>
                  <a:pt x="249" y="115"/>
                </a:cubicBezTo>
                <a:cubicBezTo>
                  <a:pt x="250" y="120"/>
                  <a:pt x="249" y="124"/>
                  <a:pt x="247" y="129"/>
                </a:cubicBezTo>
                <a:cubicBezTo>
                  <a:pt x="247" y="130"/>
                  <a:pt x="246" y="132"/>
                  <a:pt x="245" y="134"/>
                </a:cubicBezTo>
                <a:cubicBezTo>
                  <a:pt x="244" y="137"/>
                  <a:pt x="243" y="140"/>
                  <a:pt x="241" y="141"/>
                </a:cubicBezTo>
                <a:cubicBezTo>
                  <a:pt x="239" y="144"/>
                  <a:pt x="234" y="146"/>
                  <a:pt x="227" y="147"/>
                </a:cubicBezTo>
                <a:cubicBezTo>
                  <a:pt x="221" y="149"/>
                  <a:pt x="207" y="150"/>
                  <a:pt x="187" y="151"/>
                </a:cubicBezTo>
                <a:cubicBezTo>
                  <a:pt x="175" y="152"/>
                  <a:pt x="161" y="148"/>
                  <a:pt x="160" y="148"/>
                </a:cubicBezTo>
                <a:cubicBezTo>
                  <a:pt x="161" y="151"/>
                  <a:pt x="165" y="161"/>
                  <a:pt x="168" y="168"/>
                </a:cubicBezTo>
                <a:cubicBezTo>
                  <a:pt x="168" y="171"/>
                  <a:pt x="173" y="181"/>
                  <a:pt x="176" y="194"/>
                </a:cubicBezTo>
                <a:cubicBezTo>
                  <a:pt x="179" y="206"/>
                  <a:pt x="176" y="203"/>
                  <a:pt x="176" y="211"/>
                </a:cubicBezTo>
                <a:cubicBezTo>
                  <a:pt x="176" y="214"/>
                  <a:pt x="174" y="217"/>
                  <a:pt x="170" y="221"/>
                </a:cubicBezTo>
                <a:cubicBezTo>
                  <a:pt x="166" y="226"/>
                  <a:pt x="161" y="228"/>
                  <a:pt x="156" y="230"/>
                </a:cubicBezTo>
                <a:cubicBezTo>
                  <a:pt x="147" y="234"/>
                  <a:pt x="137" y="233"/>
                  <a:pt x="130" y="226"/>
                </a:cubicBezTo>
                <a:cubicBezTo>
                  <a:pt x="127" y="223"/>
                  <a:pt x="125" y="219"/>
                  <a:pt x="122" y="213"/>
                </a:cubicBezTo>
                <a:cubicBezTo>
                  <a:pt x="118" y="188"/>
                  <a:pt x="117" y="189"/>
                  <a:pt x="110" y="169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90" y="193"/>
                  <a:pt x="88" y="195"/>
                  <a:pt x="87" y="197"/>
                </a:cubicBezTo>
                <a:cubicBezTo>
                  <a:pt x="86" y="198"/>
                  <a:pt x="85" y="200"/>
                  <a:pt x="84" y="201"/>
                </a:cubicBezTo>
                <a:cubicBezTo>
                  <a:pt x="76" y="209"/>
                  <a:pt x="70" y="212"/>
                  <a:pt x="65" y="212"/>
                </a:cubicBezTo>
                <a:cubicBezTo>
                  <a:pt x="60" y="211"/>
                  <a:pt x="55" y="209"/>
                  <a:pt x="50" y="204"/>
                </a:cubicBezTo>
                <a:cubicBezTo>
                  <a:pt x="50" y="203"/>
                  <a:pt x="48" y="202"/>
                  <a:pt x="44" y="198"/>
                </a:cubicBezTo>
                <a:cubicBezTo>
                  <a:pt x="41" y="195"/>
                  <a:pt x="39" y="191"/>
                  <a:pt x="38" y="185"/>
                </a:cubicBezTo>
                <a:cubicBezTo>
                  <a:pt x="37" y="179"/>
                  <a:pt x="39" y="173"/>
                  <a:pt x="43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60026" y="2541600"/>
            <a:ext cx="4991962" cy="32162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b="1" dirty="0"/>
              <a:t>Installation dans un pays d’un individu ou d’un groupe d’individus originaires d’un autre pays.</a:t>
            </a:r>
          </a:p>
          <a:p>
            <a:pPr marL="0" indent="0">
              <a:buNone/>
            </a:pPr>
            <a:endParaRPr lang="fr-CA" b="1" u="sng" dirty="0"/>
          </a:p>
          <a:p>
            <a:pPr marL="1371600" lvl="3" indent="0">
              <a:buNone/>
            </a:pPr>
            <a:endParaRPr lang="fr-CA" dirty="0"/>
          </a:p>
          <a:p>
            <a:pPr lvl="3">
              <a:buFont typeface="Wingdings" panose="05000000000000000000" pitchFamily="2" charset="2"/>
              <a:buChar char="Ø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25034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C04A63C-988E-4CDA-93A4-2FE95EAD4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F244BA-9ADF-4F8B-8A82-0BCFD736C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E01B79-04E0-42C8-9E4B-CA4E551FF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8900000">
            <a:off x="9939651" y="5331698"/>
            <a:ext cx="2117174" cy="588806"/>
            <a:chOff x="4549904" y="5078157"/>
            <a:chExt cx="3023338" cy="840818"/>
          </a:xfrm>
        </p:grpSpPr>
        <p:sp>
          <p:nvSpPr>
            <p:cNvPr id="16" name="Freeform 80">
              <a:extLst>
                <a:ext uri="{FF2B5EF4-FFF2-40B4-BE49-F238E27FC236}">
                  <a16:creationId xmlns:a16="http://schemas.microsoft.com/office/drawing/2014/main" id="{9FAE9CFE-04E4-41FF-9CD6-503ACF8CCD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7" name="Freeform 84">
              <a:extLst>
                <a:ext uri="{FF2B5EF4-FFF2-40B4-BE49-F238E27FC236}">
                  <a16:creationId xmlns:a16="http://schemas.microsoft.com/office/drawing/2014/main" id="{07086A81-DE9F-4760-9BD1-978134626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8" name="Freeform 87">
              <a:extLst>
                <a:ext uri="{FF2B5EF4-FFF2-40B4-BE49-F238E27FC236}">
                  <a16:creationId xmlns:a16="http://schemas.microsoft.com/office/drawing/2014/main" id="{AFE935F5-03F4-4B67-B2F8-C1D265EE3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77359" y="2890440"/>
            <a:ext cx="3258789" cy="2466022"/>
          </a:xfrm>
        </p:spPr>
        <p:txBody>
          <a:bodyPr>
            <a:normAutofit/>
          </a:bodyPr>
          <a:lstStyle/>
          <a:p>
            <a:pPr algn="ctr"/>
            <a:r>
              <a:rPr lang="fr-CA" b="1" dirty="0"/>
              <a:t>Phénomène multidimensionnel 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787935" y="661730"/>
          <a:ext cx="6039619" cy="5785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928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FB0E95-9CAE-4968-A118-2B9F7C8BB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BBC371-361C-45F7-9235-C3252E336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22614F6-559E-7879-FD09-3E769D1EF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681586"/>
          </a:xfrm>
        </p:spPr>
        <p:txBody>
          <a:bodyPr wrap="square">
            <a:normAutofit/>
          </a:bodyPr>
          <a:lstStyle/>
          <a:p>
            <a:r>
              <a:rPr lang="fr-CA" sz="3200" dirty="0"/>
              <a:t>Période prémigratoire</a:t>
            </a: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4172FA92-6FD3-495F-95A0-4FD85861D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" y="1734458"/>
            <a:ext cx="12191501" cy="5123544"/>
          </a:xfrm>
          <a:custGeom>
            <a:avLst/>
            <a:gdLst>
              <a:gd name="connsiteX0" fmla="*/ 9255953 w 12191501"/>
              <a:gd name="connsiteY0" fmla="*/ 0 h 4430825"/>
              <a:gd name="connsiteX1" fmla="*/ 10762189 w 12191501"/>
              <a:gd name="connsiteY1" fmla="*/ 67992 h 4430825"/>
              <a:gd name="connsiteX2" fmla="*/ 11364025 w 12191501"/>
              <a:gd name="connsiteY2" fmla="*/ 57486 h 4430825"/>
              <a:gd name="connsiteX3" fmla="*/ 12096632 w 12191501"/>
              <a:gd name="connsiteY3" fmla="*/ 44699 h 4430825"/>
              <a:gd name="connsiteX4" fmla="*/ 12191501 w 12191501"/>
              <a:gd name="connsiteY4" fmla="*/ 43042 h 4430825"/>
              <a:gd name="connsiteX5" fmla="*/ 12191501 w 12191501"/>
              <a:gd name="connsiteY5" fmla="*/ 4430825 h 4430825"/>
              <a:gd name="connsiteX6" fmla="*/ 0 w 12191501"/>
              <a:gd name="connsiteY6" fmla="*/ 4430825 h 4430825"/>
              <a:gd name="connsiteX7" fmla="*/ 10182 w 12191501"/>
              <a:gd name="connsiteY7" fmla="*/ 95053 h 4430825"/>
              <a:gd name="connsiteX8" fmla="*/ 70972 w 12191501"/>
              <a:gd name="connsiteY8" fmla="*/ 97164 h 4430825"/>
              <a:gd name="connsiteX9" fmla="*/ 1281624 w 12191501"/>
              <a:gd name="connsiteY9" fmla="*/ 139193 h 4430825"/>
              <a:gd name="connsiteX10" fmla="*/ 2485297 w 12191501"/>
              <a:gd name="connsiteY10" fmla="*/ 118183 h 4430825"/>
              <a:gd name="connsiteX11" fmla="*/ 3237591 w 12191501"/>
              <a:gd name="connsiteY11" fmla="*/ 105051 h 4430825"/>
              <a:gd name="connsiteX12" fmla="*/ 3989887 w 12191501"/>
              <a:gd name="connsiteY12" fmla="*/ 91920 h 4430825"/>
              <a:gd name="connsiteX13" fmla="*/ 9255953 w 12191501"/>
              <a:gd name="connsiteY13" fmla="*/ 0 h 443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1501" h="4430825">
                <a:moveTo>
                  <a:pt x="9255953" y="0"/>
                </a:moveTo>
                <a:cubicBezTo>
                  <a:pt x="10762189" y="67992"/>
                  <a:pt x="10762189" y="67992"/>
                  <a:pt x="10762189" y="67992"/>
                </a:cubicBezTo>
                <a:cubicBezTo>
                  <a:pt x="11364025" y="57486"/>
                  <a:pt x="11364025" y="57486"/>
                  <a:pt x="11364025" y="57486"/>
                </a:cubicBezTo>
                <a:cubicBezTo>
                  <a:pt x="11589714" y="53547"/>
                  <a:pt x="11836561" y="49238"/>
                  <a:pt x="12096632" y="44699"/>
                </a:cubicBezTo>
                <a:lnTo>
                  <a:pt x="12191501" y="43042"/>
                </a:lnTo>
                <a:lnTo>
                  <a:pt x="12191501" y="4430825"/>
                </a:lnTo>
                <a:lnTo>
                  <a:pt x="0" y="4430825"/>
                </a:lnTo>
                <a:lnTo>
                  <a:pt x="10182" y="95053"/>
                </a:lnTo>
                <a:lnTo>
                  <a:pt x="70972" y="97164"/>
                </a:lnTo>
                <a:cubicBezTo>
                  <a:pt x="1281624" y="139193"/>
                  <a:pt x="1281624" y="139193"/>
                  <a:pt x="1281624" y="139193"/>
                </a:cubicBezTo>
                <a:cubicBezTo>
                  <a:pt x="2485297" y="118183"/>
                  <a:pt x="2485297" y="118183"/>
                  <a:pt x="2485297" y="118183"/>
                </a:cubicBezTo>
                <a:cubicBezTo>
                  <a:pt x="2786215" y="112930"/>
                  <a:pt x="2936672" y="110304"/>
                  <a:pt x="3237591" y="105051"/>
                </a:cubicBezTo>
                <a:cubicBezTo>
                  <a:pt x="3538508" y="99800"/>
                  <a:pt x="3839426" y="94546"/>
                  <a:pt x="3989887" y="91920"/>
                </a:cubicBezTo>
                <a:cubicBezTo>
                  <a:pt x="9255953" y="0"/>
                  <a:pt x="9255953" y="0"/>
                  <a:pt x="9255953" y="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A1008BA3-2693-8A63-1464-C9F9CE3234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788921"/>
              </p:ext>
            </p:extLst>
          </p:nvPr>
        </p:nvGraphicFramePr>
        <p:xfrm>
          <a:off x="720725" y="2541588"/>
          <a:ext cx="10728325" cy="358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4970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5243F2-87BD-4C47-8358-ACFE608D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B33439-EC96-4835-9DF2-CFA3336E0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3817286-F4F2-1041-A827-E7A57B601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554630"/>
            <a:ext cx="5015638" cy="1969770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600" spc="-100"/>
              <a:t>La décision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65602" y="317452"/>
            <a:ext cx="2088038" cy="719230"/>
            <a:chOff x="4532666" y="505937"/>
            <a:chExt cx="2981730" cy="1027064"/>
          </a:xfrm>
        </p:grpSpPr>
        <p:sp>
          <p:nvSpPr>
            <p:cNvPr id="19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0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1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7356" y="5503147"/>
            <a:ext cx="2117174" cy="588806"/>
            <a:chOff x="4549904" y="5078157"/>
            <a:chExt cx="3023338" cy="840818"/>
          </a:xfrm>
        </p:grpSpPr>
        <p:sp>
          <p:nvSpPr>
            <p:cNvPr id="24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5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6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aphicFrame>
        <p:nvGraphicFramePr>
          <p:cNvPr id="7" name="Tableau 4">
            <a:extLst>
              <a:ext uri="{FF2B5EF4-FFF2-40B4-BE49-F238E27FC236}">
                <a16:creationId xmlns:a16="http://schemas.microsoft.com/office/drawing/2014/main" id="{BBC40382-B7D8-A94E-8DA3-C426C21128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417215"/>
              </p:ext>
            </p:extLst>
          </p:nvPr>
        </p:nvGraphicFramePr>
        <p:xfrm>
          <a:off x="5507039" y="1819551"/>
          <a:ext cx="6389686" cy="321889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76630">
                  <a:extLst>
                    <a:ext uri="{9D8B030D-6E8A-4147-A177-3AD203B41FA5}">
                      <a16:colId xmlns:a16="http://schemas.microsoft.com/office/drawing/2014/main" val="868601884"/>
                    </a:ext>
                  </a:extLst>
                </a:gridCol>
                <a:gridCol w="2913056">
                  <a:extLst>
                    <a:ext uri="{9D8B030D-6E8A-4147-A177-3AD203B41FA5}">
                      <a16:colId xmlns:a16="http://schemas.microsoft.com/office/drawing/2014/main" val="3374413818"/>
                    </a:ext>
                  </a:extLst>
                </a:gridCol>
              </a:tblGrid>
              <a:tr h="3218898">
                <a:tc>
                  <a:txBody>
                    <a:bodyPr/>
                    <a:lstStyle/>
                    <a:p>
                      <a:r>
                        <a:rPr lang="fr-FR" sz="2500" u="sng" dirty="0"/>
                        <a:t>Volontaire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500" dirty="0"/>
                        <a:t>Économique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500" dirty="0"/>
                        <a:t>Travailleur qualifié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500" dirty="0"/>
                        <a:t>Étude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500" dirty="0"/>
                        <a:t>Regroupement familial </a:t>
                      </a:r>
                    </a:p>
                    <a:p>
                      <a:endParaRPr lang="fr-FR" sz="2500" dirty="0"/>
                    </a:p>
                  </a:txBody>
                  <a:tcPr marL="128186" marR="128186" marT="64093" marB="64093"/>
                </a:tc>
                <a:tc>
                  <a:txBody>
                    <a:bodyPr/>
                    <a:lstStyle/>
                    <a:p>
                      <a:r>
                        <a:rPr lang="fr-FR" sz="2500" u="sng" dirty="0"/>
                        <a:t>Obligatoire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500" dirty="0"/>
                        <a:t>Réfugié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500" dirty="0"/>
                        <a:t>Demandeur d’asile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500" dirty="0"/>
                        <a:t>Une personne protégée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FR" sz="2500" dirty="0"/>
                    </a:p>
                  </a:txBody>
                  <a:tcPr marL="128186" marR="128186" marT="64093" marB="64093"/>
                </a:tc>
                <a:extLst>
                  <a:ext uri="{0D108BD9-81ED-4DB2-BD59-A6C34878D82A}">
                    <a16:rowId xmlns:a16="http://schemas.microsoft.com/office/drawing/2014/main" val="199831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942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BFB0E95-9CAE-4968-A118-2B9F7C8BB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133437-BFEB-412D-978C-59379BF57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80006" y="619200"/>
            <a:ext cx="8831988" cy="681586"/>
          </a:xfrm>
        </p:spPr>
        <p:txBody>
          <a:bodyPr wrap="square">
            <a:normAutofit/>
          </a:bodyPr>
          <a:lstStyle/>
          <a:p>
            <a:pPr algn="ctr"/>
            <a:r>
              <a:rPr lang="fr-CA" sz="3200"/>
              <a:t>Facteurs d’immigration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98907C4-FC8B-4436-8D59-610E37361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89400" y="406270"/>
            <a:ext cx="684878" cy="1449344"/>
            <a:chOff x="643527" y="1187494"/>
            <a:chExt cx="1434178" cy="3035022"/>
          </a:xfrm>
        </p:grpSpPr>
        <p:sp>
          <p:nvSpPr>
            <p:cNvPr id="24" name="Freeform 78">
              <a:extLst>
                <a:ext uri="{FF2B5EF4-FFF2-40B4-BE49-F238E27FC236}">
                  <a16:creationId xmlns:a16="http://schemas.microsoft.com/office/drawing/2014/main" id="{F2DAC1FA-67FB-485E-99AD-1D35808FA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083914" y="3331230"/>
              <a:ext cx="879143" cy="903430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5" name="Freeform 79">
              <a:extLst>
                <a:ext uri="{FF2B5EF4-FFF2-40B4-BE49-F238E27FC236}">
                  <a16:creationId xmlns:a16="http://schemas.microsoft.com/office/drawing/2014/main" id="{80135264-D47B-4DA1-B607-272AC7552A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869193" y="1989904"/>
              <a:ext cx="743890" cy="1195221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6" name="Freeform 85">
              <a:extLst>
                <a:ext uri="{FF2B5EF4-FFF2-40B4-BE49-F238E27FC236}">
                  <a16:creationId xmlns:a16="http://schemas.microsoft.com/office/drawing/2014/main" id="{7E6A5C45-96C1-4BE7-BEF8-CD041B512D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316205" y="967005"/>
              <a:ext cx="541011" cy="981989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F9D18AC-8DBF-44B9-B251-652985A6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25208" y="268792"/>
            <a:ext cx="632305" cy="1606552"/>
            <a:chOff x="10224385" y="954724"/>
            <a:chExt cx="1324087" cy="3364228"/>
          </a:xfrm>
        </p:grpSpPr>
        <p:sp>
          <p:nvSpPr>
            <p:cNvPr id="29" name="Freeform 80">
              <a:extLst>
                <a:ext uri="{FF2B5EF4-FFF2-40B4-BE49-F238E27FC236}">
                  <a16:creationId xmlns:a16="http://schemas.microsoft.com/office/drawing/2014/main" id="{4B04572D-211A-45E4-9FCC-BDF978842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62739" y="2385730"/>
              <a:ext cx="985733" cy="504616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0" name="Freeform 84">
              <a:extLst>
                <a:ext uri="{FF2B5EF4-FFF2-40B4-BE49-F238E27FC236}">
                  <a16:creationId xmlns:a16="http://schemas.microsoft.com/office/drawing/2014/main" id="{03D89CFC-3412-4CF0-BCB9-14BA1B201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874527">
              <a:off x="10288245" y="954724"/>
              <a:ext cx="852074" cy="892781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1" name="Freeform 87">
              <a:extLst>
                <a:ext uri="{FF2B5EF4-FFF2-40B4-BE49-F238E27FC236}">
                  <a16:creationId xmlns:a16="http://schemas.microsoft.com/office/drawing/2014/main" id="{27B2BC09-FADA-48B1-ABBF-D28310E5A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20630858">
              <a:off x="10224385" y="3437261"/>
              <a:ext cx="824227" cy="881691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D277D65C-DA10-481D-B5A1-7DB78CF63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2589984"/>
            <a:ext cx="12180637" cy="4268018"/>
          </a:xfrm>
          <a:custGeom>
            <a:avLst/>
            <a:gdLst>
              <a:gd name="connsiteX0" fmla="*/ 9245089 w 12180637"/>
              <a:gd name="connsiteY0" fmla="*/ 0 h 4483555"/>
              <a:gd name="connsiteX1" fmla="*/ 10751325 w 12180637"/>
              <a:gd name="connsiteY1" fmla="*/ 78622 h 4483555"/>
              <a:gd name="connsiteX2" fmla="*/ 11353161 w 12180637"/>
              <a:gd name="connsiteY2" fmla="*/ 66474 h 4483555"/>
              <a:gd name="connsiteX3" fmla="*/ 12085768 w 12180637"/>
              <a:gd name="connsiteY3" fmla="*/ 51687 h 4483555"/>
              <a:gd name="connsiteX4" fmla="*/ 12180637 w 12180637"/>
              <a:gd name="connsiteY4" fmla="*/ 49772 h 4483555"/>
              <a:gd name="connsiteX5" fmla="*/ 12180637 w 12180637"/>
              <a:gd name="connsiteY5" fmla="*/ 4483555 h 4483555"/>
              <a:gd name="connsiteX6" fmla="*/ 0 w 12180637"/>
              <a:gd name="connsiteY6" fmla="*/ 4483555 h 4483555"/>
              <a:gd name="connsiteX7" fmla="*/ 0 w 12180637"/>
              <a:gd name="connsiteY7" fmla="*/ 109941 h 4483555"/>
              <a:gd name="connsiteX8" fmla="*/ 60108 w 12180637"/>
              <a:gd name="connsiteY8" fmla="*/ 112355 h 4483555"/>
              <a:gd name="connsiteX9" fmla="*/ 1270760 w 12180637"/>
              <a:gd name="connsiteY9" fmla="*/ 160955 h 4483555"/>
              <a:gd name="connsiteX10" fmla="*/ 2474433 w 12180637"/>
              <a:gd name="connsiteY10" fmla="*/ 136660 h 4483555"/>
              <a:gd name="connsiteX11" fmla="*/ 3226727 w 12180637"/>
              <a:gd name="connsiteY11" fmla="*/ 121475 h 4483555"/>
              <a:gd name="connsiteX12" fmla="*/ 3979023 w 12180637"/>
              <a:gd name="connsiteY12" fmla="*/ 106291 h 4483555"/>
              <a:gd name="connsiteX13" fmla="*/ 9245089 w 12180637"/>
              <a:gd name="connsiteY13" fmla="*/ 0 h 4483555"/>
              <a:gd name="connsiteX0" fmla="*/ 9245089 w 12180637"/>
              <a:gd name="connsiteY0" fmla="*/ 0 h 4483555"/>
              <a:gd name="connsiteX1" fmla="*/ 10751325 w 12180637"/>
              <a:gd name="connsiteY1" fmla="*/ 78622 h 4483555"/>
              <a:gd name="connsiteX2" fmla="*/ 11353161 w 12180637"/>
              <a:gd name="connsiteY2" fmla="*/ 66474 h 4483555"/>
              <a:gd name="connsiteX3" fmla="*/ 12085768 w 12180637"/>
              <a:gd name="connsiteY3" fmla="*/ 51687 h 4483555"/>
              <a:gd name="connsiteX4" fmla="*/ 12180637 w 12180637"/>
              <a:gd name="connsiteY4" fmla="*/ 49772 h 4483555"/>
              <a:gd name="connsiteX5" fmla="*/ 12180637 w 12180637"/>
              <a:gd name="connsiteY5" fmla="*/ 4483555 h 4483555"/>
              <a:gd name="connsiteX6" fmla="*/ 0 w 12180637"/>
              <a:gd name="connsiteY6" fmla="*/ 4483555 h 4483555"/>
              <a:gd name="connsiteX7" fmla="*/ 0 w 12180637"/>
              <a:gd name="connsiteY7" fmla="*/ 109941 h 4483555"/>
              <a:gd name="connsiteX8" fmla="*/ 60108 w 12180637"/>
              <a:gd name="connsiteY8" fmla="*/ 112355 h 4483555"/>
              <a:gd name="connsiteX9" fmla="*/ 1270760 w 12180637"/>
              <a:gd name="connsiteY9" fmla="*/ 160955 h 4483555"/>
              <a:gd name="connsiteX10" fmla="*/ 2474433 w 12180637"/>
              <a:gd name="connsiteY10" fmla="*/ 136660 h 4483555"/>
              <a:gd name="connsiteX11" fmla="*/ 3226727 w 12180637"/>
              <a:gd name="connsiteY11" fmla="*/ 121475 h 4483555"/>
              <a:gd name="connsiteX12" fmla="*/ 3979023 w 12180637"/>
              <a:gd name="connsiteY12" fmla="*/ 106291 h 4483555"/>
              <a:gd name="connsiteX13" fmla="*/ 9245089 w 12180637"/>
              <a:gd name="connsiteY13" fmla="*/ 0 h 4483555"/>
              <a:gd name="connsiteX0" fmla="*/ 9245089 w 12180637"/>
              <a:gd name="connsiteY0" fmla="*/ 0 h 4483555"/>
              <a:gd name="connsiteX1" fmla="*/ 10751325 w 12180637"/>
              <a:gd name="connsiteY1" fmla="*/ 78622 h 4483555"/>
              <a:gd name="connsiteX2" fmla="*/ 11353161 w 12180637"/>
              <a:gd name="connsiteY2" fmla="*/ 66474 h 4483555"/>
              <a:gd name="connsiteX3" fmla="*/ 12085768 w 12180637"/>
              <a:gd name="connsiteY3" fmla="*/ 51687 h 4483555"/>
              <a:gd name="connsiteX4" fmla="*/ 12180637 w 12180637"/>
              <a:gd name="connsiteY4" fmla="*/ 49772 h 4483555"/>
              <a:gd name="connsiteX5" fmla="*/ 12180637 w 12180637"/>
              <a:gd name="connsiteY5" fmla="*/ 4483555 h 4483555"/>
              <a:gd name="connsiteX6" fmla="*/ 0 w 12180637"/>
              <a:gd name="connsiteY6" fmla="*/ 4483555 h 4483555"/>
              <a:gd name="connsiteX7" fmla="*/ 0 w 12180637"/>
              <a:gd name="connsiteY7" fmla="*/ 109941 h 4483555"/>
              <a:gd name="connsiteX8" fmla="*/ 60108 w 12180637"/>
              <a:gd name="connsiteY8" fmla="*/ 112355 h 4483555"/>
              <a:gd name="connsiteX9" fmla="*/ 2474433 w 12180637"/>
              <a:gd name="connsiteY9" fmla="*/ 136660 h 4483555"/>
              <a:gd name="connsiteX10" fmla="*/ 3226727 w 12180637"/>
              <a:gd name="connsiteY10" fmla="*/ 121475 h 4483555"/>
              <a:gd name="connsiteX11" fmla="*/ 3979023 w 12180637"/>
              <a:gd name="connsiteY11" fmla="*/ 106291 h 4483555"/>
              <a:gd name="connsiteX12" fmla="*/ 9245089 w 12180637"/>
              <a:gd name="connsiteY12" fmla="*/ 0 h 4483555"/>
              <a:gd name="connsiteX0" fmla="*/ 9245089 w 12180637"/>
              <a:gd name="connsiteY0" fmla="*/ 0 h 4483555"/>
              <a:gd name="connsiteX1" fmla="*/ 10751325 w 12180637"/>
              <a:gd name="connsiteY1" fmla="*/ 78622 h 4483555"/>
              <a:gd name="connsiteX2" fmla="*/ 11353161 w 12180637"/>
              <a:gd name="connsiteY2" fmla="*/ 66474 h 4483555"/>
              <a:gd name="connsiteX3" fmla="*/ 12085768 w 12180637"/>
              <a:gd name="connsiteY3" fmla="*/ 51687 h 4483555"/>
              <a:gd name="connsiteX4" fmla="*/ 12180637 w 12180637"/>
              <a:gd name="connsiteY4" fmla="*/ 49772 h 4483555"/>
              <a:gd name="connsiteX5" fmla="*/ 12180637 w 12180637"/>
              <a:gd name="connsiteY5" fmla="*/ 4483555 h 4483555"/>
              <a:gd name="connsiteX6" fmla="*/ 0 w 12180637"/>
              <a:gd name="connsiteY6" fmla="*/ 4483555 h 4483555"/>
              <a:gd name="connsiteX7" fmla="*/ 0 w 12180637"/>
              <a:gd name="connsiteY7" fmla="*/ 109941 h 4483555"/>
              <a:gd name="connsiteX8" fmla="*/ 60108 w 12180637"/>
              <a:gd name="connsiteY8" fmla="*/ 112355 h 4483555"/>
              <a:gd name="connsiteX9" fmla="*/ 1944662 w 12180637"/>
              <a:gd name="connsiteY9" fmla="*/ 98823 h 4483555"/>
              <a:gd name="connsiteX10" fmla="*/ 3226727 w 12180637"/>
              <a:gd name="connsiteY10" fmla="*/ 121475 h 4483555"/>
              <a:gd name="connsiteX11" fmla="*/ 3979023 w 12180637"/>
              <a:gd name="connsiteY11" fmla="*/ 106291 h 4483555"/>
              <a:gd name="connsiteX12" fmla="*/ 9245089 w 12180637"/>
              <a:gd name="connsiteY12" fmla="*/ 0 h 4483555"/>
              <a:gd name="connsiteX0" fmla="*/ 9245089 w 12180637"/>
              <a:gd name="connsiteY0" fmla="*/ 0 h 4483555"/>
              <a:gd name="connsiteX1" fmla="*/ 10751325 w 12180637"/>
              <a:gd name="connsiteY1" fmla="*/ 78622 h 4483555"/>
              <a:gd name="connsiteX2" fmla="*/ 11353161 w 12180637"/>
              <a:gd name="connsiteY2" fmla="*/ 66474 h 4483555"/>
              <a:gd name="connsiteX3" fmla="*/ 12085768 w 12180637"/>
              <a:gd name="connsiteY3" fmla="*/ 51687 h 4483555"/>
              <a:gd name="connsiteX4" fmla="*/ 12180637 w 12180637"/>
              <a:gd name="connsiteY4" fmla="*/ 49772 h 4483555"/>
              <a:gd name="connsiteX5" fmla="*/ 12180637 w 12180637"/>
              <a:gd name="connsiteY5" fmla="*/ 4483555 h 4483555"/>
              <a:gd name="connsiteX6" fmla="*/ 0 w 12180637"/>
              <a:gd name="connsiteY6" fmla="*/ 4483555 h 4483555"/>
              <a:gd name="connsiteX7" fmla="*/ 0 w 12180637"/>
              <a:gd name="connsiteY7" fmla="*/ 109941 h 4483555"/>
              <a:gd name="connsiteX8" fmla="*/ 60108 w 12180637"/>
              <a:gd name="connsiteY8" fmla="*/ 112355 h 4483555"/>
              <a:gd name="connsiteX9" fmla="*/ 1944662 w 12180637"/>
              <a:gd name="connsiteY9" fmla="*/ 98823 h 4483555"/>
              <a:gd name="connsiteX10" fmla="*/ 3226727 w 12180637"/>
              <a:gd name="connsiteY10" fmla="*/ 121475 h 4483555"/>
              <a:gd name="connsiteX11" fmla="*/ 5089365 w 12180637"/>
              <a:gd name="connsiteY11" fmla="*/ 38184 h 4483555"/>
              <a:gd name="connsiteX12" fmla="*/ 9245089 w 12180637"/>
              <a:gd name="connsiteY12" fmla="*/ 0 h 4483555"/>
              <a:gd name="connsiteX0" fmla="*/ 9245089 w 12180637"/>
              <a:gd name="connsiteY0" fmla="*/ 8084 h 4491639"/>
              <a:gd name="connsiteX1" fmla="*/ 10751325 w 12180637"/>
              <a:gd name="connsiteY1" fmla="*/ 86706 h 4491639"/>
              <a:gd name="connsiteX2" fmla="*/ 11353161 w 12180637"/>
              <a:gd name="connsiteY2" fmla="*/ 74558 h 4491639"/>
              <a:gd name="connsiteX3" fmla="*/ 12085768 w 12180637"/>
              <a:gd name="connsiteY3" fmla="*/ 59771 h 4491639"/>
              <a:gd name="connsiteX4" fmla="*/ 12180637 w 12180637"/>
              <a:gd name="connsiteY4" fmla="*/ 57856 h 4491639"/>
              <a:gd name="connsiteX5" fmla="*/ 12180637 w 12180637"/>
              <a:gd name="connsiteY5" fmla="*/ 4491639 h 4491639"/>
              <a:gd name="connsiteX6" fmla="*/ 0 w 12180637"/>
              <a:gd name="connsiteY6" fmla="*/ 4491639 h 4491639"/>
              <a:gd name="connsiteX7" fmla="*/ 0 w 12180637"/>
              <a:gd name="connsiteY7" fmla="*/ 118025 h 4491639"/>
              <a:gd name="connsiteX8" fmla="*/ 60108 w 12180637"/>
              <a:gd name="connsiteY8" fmla="*/ 120439 h 4491639"/>
              <a:gd name="connsiteX9" fmla="*/ 1944662 w 12180637"/>
              <a:gd name="connsiteY9" fmla="*/ 106907 h 4491639"/>
              <a:gd name="connsiteX10" fmla="*/ 3226727 w 12180637"/>
              <a:gd name="connsiteY10" fmla="*/ 129559 h 4491639"/>
              <a:gd name="connsiteX11" fmla="*/ 5089365 w 12180637"/>
              <a:gd name="connsiteY11" fmla="*/ 46268 h 4491639"/>
              <a:gd name="connsiteX12" fmla="*/ 9245089 w 12180637"/>
              <a:gd name="connsiteY12" fmla="*/ 8084 h 4491639"/>
              <a:gd name="connsiteX0" fmla="*/ 9027375 w 12180637"/>
              <a:gd name="connsiteY0" fmla="*/ 37489 h 4452936"/>
              <a:gd name="connsiteX1" fmla="*/ 10751325 w 12180637"/>
              <a:gd name="connsiteY1" fmla="*/ 48003 h 4452936"/>
              <a:gd name="connsiteX2" fmla="*/ 11353161 w 12180637"/>
              <a:gd name="connsiteY2" fmla="*/ 35855 h 4452936"/>
              <a:gd name="connsiteX3" fmla="*/ 12085768 w 12180637"/>
              <a:gd name="connsiteY3" fmla="*/ 21068 h 4452936"/>
              <a:gd name="connsiteX4" fmla="*/ 12180637 w 12180637"/>
              <a:gd name="connsiteY4" fmla="*/ 19153 h 4452936"/>
              <a:gd name="connsiteX5" fmla="*/ 12180637 w 12180637"/>
              <a:gd name="connsiteY5" fmla="*/ 4452936 h 4452936"/>
              <a:gd name="connsiteX6" fmla="*/ 0 w 12180637"/>
              <a:gd name="connsiteY6" fmla="*/ 4452936 h 4452936"/>
              <a:gd name="connsiteX7" fmla="*/ 0 w 12180637"/>
              <a:gd name="connsiteY7" fmla="*/ 79322 h 4452936"/>
              <a:gd name="connsiteX8" fmla="*/ 60108 w 12180637"/>
              <a:gd name="connsiteY8" fmla="*/ 81736 h 4452936"/>
              <a:gd name="connsiteX9" fmla="*/ 1944662 w 12180637"/>
              <a:gd name="connsiteY9" fmla="*/ 68204 h 4452936"/>
              <a:gd name="connsiteX10" fmla="*/ 3226727 w 12180637"/>
              <a:gd name="connsiteY10" fmla="*/ 90856 h 4452936"/>
              <a:gd name="connsiteX11" fmla="*/ 5089365 w 12180637"/>
              <a:gd name="connsiteY11" fmla="*/ 7565 h 4452936"/>
              <a:gd name="connsiteX12" fmla="*/ 9027375 w 12180637"/>
              <a:gd name="connsiteY12" fmla="*/ 37489 h 4452936"/>
              <a:gd name="connsiteX0" fmla="*/ 9027375 w 12180637"/>
              <a:gd name="connsiteY0" fmla="*/ 67310 h 4482757"/>
              <a:gd name="connsiteX1" fmla="*/ 10751325 w 12180637"/>
              <a:gd name="connsiteY1" fmla="*/ 77824 h 4482757"/>
              <a:gd name="connsiteX2" fmla="*/ 11353161 w 12180637"/>
              <a:gd name="connsiteY2" fmla="*/ 65676 h 4482757"/>
              <a:gd name="connsiteX3" fmla="*/ 11360054 w 12180637"/>
              <a:gd name="connsiteY3" fmla="*/ 1004384 h 4482757"/>
              <a:gd name="connsiteX4" fmla="*/ 12180637 w 12180637"/>
              <a:gd name="connsiteY4" fmla="*/ 48974 h 4482757"/>
              <a:gd name="connsiteX5" fmla="*/ 12180637 w 12180637"/>
              <a:gd name="connsiteY5" fmla="*/ 4482757 h 4482757"/>
              <a:gd name="connsiteX6" fmla="*/ 0 w 12180637"/>
              <a:gd name="connsiteY6" fmla="*/ 4482757 h 4482757"/>
              <a:gd name="connsiteX7" fmla="*/ 0 w 12180637"/>
              <a:gd name="connsiteY7" fmla="*/ 109143 h 4482757"/>
              <a:gd name="connsiteX8" fmla="*/ 60108 w 12180637"/>
              <a:gd name="connsiteY8" fmla="*/ 111557 h 4482757"/>
              <a:gd name="connsiteX9" fmla="*/ 1944662 w 12180637"/>
              <a:gd name="connsiteY9" fmla="*/ 98025 h 4482757"/>
              <a:gd name="connsiteX10" fmla="*/ 3226727 w 12180637"/>
              <a:gd name="connsiteY10" fmla="*/ 120677 h 4482757"/>
              <a:gd name="connsiteX11" fmla="*/ 5089365 w 12180637"/>
              <a:gd name="connsiteY11" fmla="*/ 37386 h 4482757"/>
              <a:gd name="connsiteX12" fmla="*/ 9027375 w 12180637"/>
              <a:gd name="connsiteY12" fmla="*/ 67310 h 4482757"/>
              <a:gd name="connsiteX0" fmla="*/ 9027375 w 12180637"/>
              <a:gd name="connsiteY0" fmla="*/ 342299 h 4757746"/>
              <a:gd name="connsiteX1" fmla="*/ 10751325 w 12180637"/>
              <a:gd name="connsiteY1" fmla="*/ 352813 h 4757746"/>
              <a:gd name="connsiteX2" fmla="*/ 11353161 w 12180637"/>
              <a:gd name="connsiteY2" fmla="*/ 340665 h 4757746"/>
              <a:gd name="connsiteX3" fmla="*/ 12180637 w 12180637"/>
              <a:gd name="connsiteY3" fmla="*/ 323963 h 4757746"/>
              <a:gd name="connsiteX4" fmla="*/ 12180637 w 12180637"/>
              <a:gd name="connsiteY4" fmla="*/ 4757746 h 4757746"/>
              <a:gd name="connsiteX5" fmla="*/ 0 w 12180637"/>
              <a:gd name="connsiteY5" fmla="*/ 4757746 h 4757746"/>
              <a:gd name="connsiteX6" fmla="*/ 0 w 12180637"/>
              <a:gd name="connsiteY6" fmla="*/ 384132 h 4757746"/>
              <a:gd name="connsiteX7" fmla="*/ 60108 w 12180637"/>
              <a:gd name="connsiteY7" fmla="*/ 386546 h 4757746"/>
              <a:gd name="connsiteX8" fmla="*/ 1944662 w 12180637"/>
              <a:gd name="connsiteY8" fmla="*/ 373014 h 4757746"/>
              <a:gd name="connsiteX9" fmla="*/ 3226727 w 12180637"/>
              <a:gd name="connsiteY9" fmla="*/ 395666 h 4757746"/>
              <a:gd name="connsiteX10" fmla="*/ 5089365 w 12180637"/>
              <a:gd name="connsiteY10" fmla="*/ 312375 h 4757746"/>
              <a:gd name="connsiteX11" fmla="*/ 9027375 w 12180637"/>
              <a:gd name="connsiteY11" fmla="*/ 342299 h 4757746"/>
              <a:gd name="connsiteX0" fmla="*/ 9027375 w 12180637"/>
              <a:gd name="connsiteY0" fmla="*/ 337966 h 4753413"/>
              <a:gd name="connsiteX1" fmla="*/ 10751325 w 12180637"/>
              <a:gd name="connsiteY1" fmla="*/ 348480 h 4753413"/>
              <a:gd name="connsiteX2" fmla="*/ 12180637 w 12180637"/>
              <a:gd name="connsiteY2" fmla="*/ 319630 h 4753413"/>
              <a:gd name="connsiteX3" fmla="*/ 12180637 w 12180637"/>
              <a:gd name="connsiteY3" fmla="*/ 4753413 h 4753413"/>
              <a:gd name="connsiteX4" fmla="*/ 0 w 12180637"/>
              <a:gd name="connsiteY4" fmla="*/ 4753413 h 4753413"/>
              <a:gd name="connsiteX5" fmla="*/ 0 w 12180637"/>
              <a:gd name="connsiteY5" fmla="*/ 379799 h 4753413"/>
              <a:gd name="connsiteX6" fmla="*/ 60108 w 12180637"/>
              <a:gd name="connsiteY6" fmla="*/ 382213 h 4753413"/>
              <a:gd name="connsiteX7" fmla="*/ 1944662 w 12180637"/>
              <a:gd name="connsiteY7" fmla="*/ 368681 h 4753413"/>
              <a:gd name="connsiteX8" fmla="*/ 3226727 w 12180637"/>
              <a:gd name="connsiteY8" fmla="*/ 391333 h 4753413"/>
              <a:gd name="connsiteX9" fmla="*/ 5089365 w 12180637"/>
              <a:gd name="connsiteY9" fmla="*/ 308042 h 4753413"/>
              <a:gd name="connsiteX10" fmla="*/ 9027375 w 12180637"/>
              <a:gd name="connsiteY10" fmla="*/ 337966 h 4753413"/>
              <a:gd name="connsiteX0" fmla="*/ 9027375 w 12180637"/>
              <a:gd name="connsiteY0" fmla="*/ 37489 h 4452936"/>
              <a:gd name="connsiteX1" fmla="*/ 10751325 w 12180637"/>
              <a:gd name="connsiteY1" fmla="*/ 48003 h 4452936"/>
              <a:gd name="connsiteX2" fmla="*/ 12180637 w 12180637"/>
              <a:gd name="connsiteY2" fmla="*/ 19153 h 4452936"/>
              <a:gd name="connsiteX3" fmla="*/ 12180637 w 12180637"/>
              <a:gd name="connsiteY3" fmla="*/ 4452936 h 4452936"/>
              <a:gd name="connsiteX4" fmla="*/ 0 w 12180637"/>
              <a:gd name="connsiteY4" fmla="*/ 4452936 h 4452936"/>
              <a:gd name="connsiteX5" fmla="*/ 0 w 12180637"/>
              <a:gd name="connsiteY5" fmla="*/ 79322 h 4452936"/>
              <a:gd name="connsiteX6" fmla="*/ 60108 w 12180637"/>
              <a:gd name="connsiteY6" fmla="*/ 81736 h 4452936"/>
              <a:gd name="connsiteX7" fmla="*/ 1944662 w 12180637"/>
              <a:gd name="connsiteY7" fmla="*/ 68204 h 4452936"/>
              <a:gd name="connsiteX8" fmla="*/ 3226727 w 12180637"/>
              <a:gd name="connsiteY8" fmla="*/ 90856 h 4452936"/>
              <a:gd name="connsiteX9" fmla="*/ 5089365 w 12180637"/>
              <a:gd name="connsiteY9" fmla="*/ 7565 h 4452936"/>
              <a:gd name="connsiteX10" fmla="*/ 9027375 w 12180637"/>
              <a:gd name="connsiteY10" fmla="*/ 37489 h 4452936"/>
              <a:gd name="connsiteX0" fmla="*/ 9027375 w 12180637"/>
              <a:gd name="connsiteY0" fmla="*/ 35052 h 4450499"/>
              <a:gd name="connsiteX1" fmla="*/ 10540868 w 12180637"/>
              <a:gd name="connsiteY1" fmla="*/ 30432 h 4450499"/>
              <a:gd name="connsiteX2" fmla="*/ 12180637 w 12180637"/>
              <a:gd name="connsiteY2" fmla="*/ 16716 h 4450499"/>
              <a:gd name="connsiteX3" fmla="*/ 12180637 w 12180637"/>
              <a:gd name="connsiteY3" fmla="*/ 4450499 h 4450499"/>
              <a:gd name="connsiteX4" fmla="*/ 0 w 12180637"/>
              <a:gd name="connsiteY4" fmla="*/ 4450499 h 4450499"/>
              <a:gd name="connsiteX5" fmla="*/ 0 w 12180637"/>
              <a:gd name="connsiteY5" fmla="*/ 76885 h 4450499"/>
              <a:gd name="connsiteX6" fmla="*/ 60108 w 12180637"/>
              <a:gd name="connsiteY6" fmla="*/ 79299 h 4450499"/>
              <a:gd name="connsiteX7" fmla="*/ 1944662 w 12180637"/>
              <a:gd name="connsiteY7" fmla="*/ 65767 h 4450499"/>
              <a:gd name="connsiteX8" fmla="*/ 3226727 w 12180637"/>
              <a:gd name="connsiteY8" fmla="*/ 88419 h 4450499"/>
              <a:gd name="connsiteX9" fmla="*/ 5089365 w 12180637"/>
              <a:gd name="connsiteY9" fmla="*/ 5128 h 4450499"/>
              <a:gd name="connsiteX10" fmla="*/ 9027375 w 12180637"/>
              <a:gd name="connsiteY10" fmla="*/ 35052 h 445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80637" h="4450499">
                <a:moveTo>
                  <a:pt x="9027375" y="35052"/>
                </a:moveTo>
                <a:lnTo>
                  <a:pt x="10540868" y="30432"/>
                </a:lnTo>
                <a:cubicBezTo>
                  <a:pt x="11066412" y="27376"/>
                  <a:pt x="11405389" y="-13668"/>
                  <a:pt x="12180637" y="16716"/>
                </a:cubicBezTo>
                <a:lnTo>
                  <a:pt x="12180637" y="4450499"/>
                </a:lnTo>
                <a:lnTo>
                  <a:pt x="0" y="4450499"/>
                </a:lnTo>
                <a:lnTo>
                  <a:pt x="0" y="76885"/>
                </a:lnTo>
                <a:lnTo>
                  <a:pt x="60108" y="79299"/>
                </a:lnTo>
                <a:lnTo>
                  <a:pt x="1944662" y="65767"/>
                </a:lnTo>
                <a:cubicBezTo>
                  <a:pt x="2472432" y="67287"/>
                  <a:pt x="2975962" y="93481"/>
                  <a:pt x="3226727" y="88419"/>
                </a:cubicBezTo>
                <a:lnTo>
                  <a:pt x="5089365" y="5128"/>
                </a:lnTo>
                <a:cubicBezTo>
                  <a:pt x="6092425" y="-15118"/>
                  <a:pt x="8118791" y="30835"/>
                  <a:pt x="9027375" y="35052"/>
                </a:cubicBez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D76D0C46-E3E4-4F82-AB8A-6230ADEEF0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416134"/>
              </p:ext>
            </p:extLst>
          </p:nvPr>
        </p:nvGraphicFramePr>
        <p:xfrm>
          <a:off x="720725" y="3249612"/>
          <a:ext cx="10728325" cy="2879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6585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23592" y="2348880"/>
            <a:ext cx="2624234" cy="2456442"/>
          </a:xfrm>
        </p:spPr>
        <p:txBody>
          <a:bodyPr>
            <a:normAutofit/>
          </a:bodyPr>
          <a:lstStyle/>
          <a:p>
            <a:r>
              <a:rPr lang="fr-CA" dirty="0"/>
              <a:t>Migration, </a:t>
            </a:r>
            <a:br>
              <a:rPr lang="fr-CA" dirty="0"/>
            </a:br>
            <a:r>
              <a:rPr lang="fr-CA" dirty="0"/>
              <a:t>le parcours…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D76D0C46-E3E4-4F82-AB8A-6230ADEEF02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05168" y="803186"/>
          <a:ext cx="4366325" cy="5287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6131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FB0E95-9CAE-4968-A118-2B9F7C8BB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BBC371-361C-45F7-9235-C3252E336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2FA8CB0-6C90-404B-B3F2-4E39FC59C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681586"/>
          </a:xfrm>
        </p:spPr>
        <p:txBody>
          <a:bodyPr wrap="square">
            <a:normAutofit/>
          </a:bodyPr>
          <a:lstStyle/>
          <a:p>
            <a:r>
              <a:rPr lang="fr-FR" sz="3200"/>
              <a:t>Période postmigratoire</a:t>
            </a: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4172FA92-6FD3-495F-95A0-4FD85861D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" y="1734458"/>
            <a:ext cx="12191501" cy="5123544"/>
          </a:xfrm>
          <a:custGeom>
            <a:avLst/>
            <a:gdLst>
              <a:gd name="connsiteX0" fmla="*/ 9255953 w 12191501"/>
              <a:gd name="connsiteY0" fmla="*/ 0 h 4430825"/>
              <a:gd name="connsiteX1" fmla="*/ 10762189 w 12191501"/>
              <a:gd name="connsiteY1" fmla="*/ 67992 h 4430825"/>
              <a:gd name="connsiteX2" fmla="*/ 11364025 w 12191501"/>
              <a:gd name="connsiteY2" fmla="*/ 57486 h 4430825"/>
              <a:gd name="connsiteX3" fmla="*/ 12096632 w 12191501"/>
              <a:gd name="connsiteY3" fmla="*/ 44699 h 4430825"/>
              <a:gd name="connsiteX4" fmla="*/ 12191501 w 12191501"/>
              <a:gd name="connsiteY4" fmla="*/ 43042 h 4430825"/>
              <a:gd name="connsiteX5" fmla="*/ 12191501 w 12191501"/>
              <a:gd name="connsiteY5" fmla="*/ 4430825 h 4430825"/>
              <a:gd name="connsiteX6" fmla="*/ 0 w 12191501"/>
              <a:gd name="connsiteY6" fmla="*/ 4430825 h 4430825"/>
              <a:gd name="connsiteX7" fmla="*/ 10182 w 12191501"/>
              <a:gd name="connsiteY7" fmla="*/ 95053 h 4430825"/>
              <a:gd name="connsiteX8" fmla="*/ 70972 w 12191501"/>
              <a:gd name="connsiteY8" fmla="*/ 97164 h 4430825"/>
              <a:gd name="connsiteX9" fmla="*/ 1281624 w 12191501"/>
              <a:gd name="connsiteY9" fmla="*/ 139193 h 4430825"/>
              <a:gd name="connsiteX10" fmla="*/ 2485297 w 12191501"/>
              <a:gd name="connsiteY10" fmla="*/ 118183 h 4430825"/>
              <a:gd name="connsiteX11" fmla="*/ 3237591 w 12191501"/>
              <a:gd name="connsiteY11" fmla="*/ 105051 h 4430825"/>
              <a:gd name="connsiteX12" fmla="*/ 3989887 w 12191501"/>
              <a:gd name="connsiteY12" fmla="*/ 91920 h 4430825"/>
              <a:gd name="connsiteX13" fmla="*/ 9255953 w 12191501"/>
              <a:gd name="connsiteY13" fmla="*/ 0 h 443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1501" h="4430825">
                <a:moveTo>
                  <a:pt x="9255953" y="0"/>
                </a:moveTo>
                <a:cubicBezTo>
                  <a:pt x="10762189" y="67992"/>
                  <a:pt x="10762189" y="67992"/>
                  <a:pt x="10762189" y="67992"/>
                </a:cubicBezTo>
                <a:cubicBezTo>
                  <a:pt x="11364025" y="57486"/>
                  <a:pt x="11364025" y="57486"/>
                  <a:pt x="11364025" y="57486"/>
                </a:cubicBezTo>
                <a:cubicBezTo>
                  <a:pt x="11589714" y="53547"/>
                  <a:pt x="11836561" y="49238"/>
                  <a:pt x="12096632" y="44699"/>
                </a:cubicBezTo>
                <a:lnTo>
                  <a:pt x="12191501" y="43042"/>
                </a:lnTo>
                <a:lnTo>
                  <a:pt x="12191501" y="4430825"/>
                </a:lnTo>
                <a:lnTo>
                  <a:pt x="0" y="4430825"/>
                </a:lnTo>
                <a:lnTo>
                  <a:pt x="10182" y="95053"/>
                </a:lnTo>
                <a:lnTo>
                  <a:pt x="70972" y="97164"/>
                </a:lnTo>
                <a:cubicBezTo>
                  <a:pt x="1281624" y="139193"/>
                  <a:pt x="1281624" y="139193"/>
                  <a:pt x="1281624" y="139193"/>
                </a:cubicBezTo>
                <a:cubicBezTo>
                  <a:pt x="2485297" y="118183"/>
                  <a:pt x="2485297" y="118183"/>
                  <a:pt x="2485297" y="118183"/>
                </a:cubicBezTo>
                <a:cubicBezTo>
                  <a:pt x="2786215" y="112930"/>
                  <a:pt x="2936672" y="110304"/>
                  <a:pt x="3237591" y="105051"/>
                </a:cubicBezTo>
                <a:cubicBezTo>
                  <a:pt x="3538508" y="99800"/>
                  <a:pt x="3839426" y="94546"/>
                  <a:pt x="3989887" y="91920"/>
                </a:cubicBezTo>
                <a:cubicBezTo>
                  <a:pt x="9255953" y="0"/>
                  <a:pt x="9255953" y="0"/>
                  <a:pt x="9255953" y="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B2244EEA-736D-4D42-9E31-12DEE8354B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6546611"/>
              </p:ext>
            </p:extLst>
          </p:nvPr>
        </p:nvGraphicFramePr>
        <p:xfrm>
          <a:off x="720725" y="2541588"/>
          <a:ext cx="10728325" cy="358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8542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7EFF05-A8DA-4B3E-9C21-7A04283D4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4CA1620-2C02-4B4E-97C8-06FCE85EE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57DE79-27F8-4881-BE3B-5321D1801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733608-1322-485D-B942-B827E6997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3527" y="954724"/>
            <a:ext cx="10904945" cy="3364228"/>
            <a:chOff x="643527" y="954724"/>
            <a:chExt cx="10904945" cy="3364228"/>
          </a:xfrm>
        </p:grpSpPr>
        <p:sp>
          <p:nvSpPr>
            <p:cNvPr id="17" name="Freeform 78">
              <a:extLst>
                <a:ext uri="{FF2B5EF4-FFF2-40B4-BE49-F238E27FC236}">
                  <a16:creationId xmlns:a16="http://schemas.microsoft.com/office/drawing/2014/main" id="{7975F1CD-7143-447F-AC1A-8D3EA46ECA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083914" y="3331230"/>
              <a:ext cx="879143" cy="903430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8" name="Freeform 79">
              <a:extLst>
                <a:ext uri="{FF2B5EF4-FFF2-40B4-BE49-F238E27FC236}">
                  <a16:creationId xmlns:a16="http://schemas.microsoft.com/office/drawing/2014/main" id="{501A6B8C-11DF-404A-89DD-354DA4C19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869193" y="1989904"/>
              <a:ext cx="743890" cy="1195221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9" name="Freeform 85">
              <a:extLst>
                <a:ext uri="{FF2B5EF4-FFF2-40B4-BE49-F238E27FC236}">
                  <a16:creationId xmlns:a16="http://schemas.microsoft.com/office/drawing/2014/main" id="{14D1F65C-CD34-4E1F-8743-D3879A8712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316205" y="967005"/>
              <a:ext cx="541011" cy="981989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0" name="Freeform 80">
              <a:extLst>
                <a:ext uri="{FF2B5EF4-FFF2-40B4-BE49-F238E27FC236}">
                  <a16:creationId xmlns:a16="http://schemas.microsoft.com/office/drawing/2014/main" id="{E5C58F66-1B6C-4935-9BB4-583D612CD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62739" y="2385730"/>
              <a:ext cx="985733" cy="504616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1" name="Freeform 84">
              <a:extLst>
                <a:ext uri="{FF2B5EF4-FFF2-40B4-BE49-F238E27FC236}">
                  <a16:creationId xmlns:a16="http://schemas.microsoft.com/office/drawing/2014/main" id="{F41F116D-556B-4BC2-9DCD-46DA7CCC0E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874527">
              <a:off x="10288245" y="954724"/>
              <a:ext cx="852074" cy="892781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2" name="Freeform 87">
              <a:extLst>
                <a:ext uri="{FF2B5EF4-FFF2-40B4-BE49-F238E27FC236}">
                  <a16:creationId xmlns:a16="http://schemas.microsoft.com/office/drawing/2014/main" id="{DE46F0F4-2435-4BDC-A92C-EB1360880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20630858">
              <a:off x="10224385" y="3437261"/>
              <a:ext cx="824227" cy="881691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8BCE950D-35DB-ED4A-AB14-64010593D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014" y="1334791"/>
            <a:ext cx="6911974" cy="2803071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600" spc="-100"/>
              <a:t>Lune de miel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31E572-4856-944C-8AAE-B4C54D076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0014" y="4437899"/>
            <a:ext cx="6911974" cy="990143"/>
          </a:xfrm>
        </p:spPr>
        <p:txBody>
          <a:bodyPr vert="horz" lIns="0" tIns="0" rIns="0" bIns="0" rtlCol="0">
            <a:normAutofit/>
          </a:bodyPr>
          <a:lstStyle/>
          <a:p>
            <a:pPr marL="0" indent="0" algn="ctr">
              <a:buNone/>
            </a:pPr>
            <a:r>
              <a:rPr lang="en-US" sz="2800">
                <a:solidFill>
                  <a:schemeClr val="tx2">
                    <a:lumMod val="90000"/>
                  </a:schemeClr>
                </a:solidFill>
              </a:rPr>
              <a:t>Période où tout semble beau et sécuritaire</a:t>
            </a: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085AB271-571D-4C19-9FCC-C760834A8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5693226" y="359229"/>
            <a:ext cx="805544" cy="12191999"/>
          </a:xfrm>
          <a:custGeom>
            <a:avLst/>
            <a:gdLst>
              <a:gd name="connsiteX0" fmla="*/ 0 w 1214924"/>
              <a:gd name="connsiteY0" fmla="*/ 12191999 h 12191999"/>
              <a:gd name="connsiteX1" fmla="*/ 32 w 1214924"/>
              <a:gd name="connsiteY1" fmla="*/ 12166053 h 12191999"/>
              <a:gd name="connsiteX2" fmla="*/ 59979 w 1214924"/>
              <a:gd name="connsiteY2" fmla="*/ 9224089 h 12191999"/>
              <a:gd name="connsiteX3" fmla="*/ 120877 w 1214924"/>
              <a:gd name="connsiteY3" fmla="*/ 8004225 h 12191999"/>
              <a:gd name="connsiteX4" fmla="*/ 59979 w 1214924"/>
              <a:gd name="connsiteY4" fmla="*/ 7211315 h 12191999"/>
              <a:gd name="connsiteX5" fmla="*/ 59979 w 1214924"/>
              <a:gd name="connsiteY5" fmla="*/ 6601383 h 12191999"/>
              <a:gd name="connsiteX6" fmla="*/ 59979 w 1214924"/>
              <a:gd name="connsiteY6" fmla="*/ 5015562 h 12191999"/>
              <a:gd name="connsiteX7" fmla="*/ 120877 w 1214924"/>
              <a:gd name="connsiteY7" fmla="*/ 3185768 h 12191999"/>
              <a:gd name="connsiteX8" fmla="*/ 74847 w 1214924"/>
              <a:gd name="connsiteY8" fmla="*/ 4714 h 12191999"/>
              <a:gd name="connsiteX9" fmla="*/ 74778 w 1214924"/>
              <a:gd name="connsiteY9" fmla="*/ 0 h 12191999"/>
              <a:gd name="connsiteX10" fmla="*/ 1214924 w 1214924"/>
              <a:gd name="connsiteY10" fmla="*/ 0 h 12191999"/>
              <a:gd name="connsiteX11" fmla="*/ 1214924 w 1214924"/>
              <a:gd name="connsiteY11" fmla="*/ 12191999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4924" h="12191999">
                <a:moveTo>
                  <a:pt x="0" y="12191999"/>
                </a:moveTo>
                <a:lnTo>
                  <a:pt x="32" y="12166053"/>
                </a:lnTo>
                <a:cubicBezTo>
                  <a:pt x="2886" y="11339787"/>
                  <a:pt x="14305" y="10367710"/>
                  <a:pt x="59979" y="9224089"/>
                </a:cubicBezTo>
                <a:cubicBezTo>
                  <a:pt x="120877" y="8004225"/>
                  <a:pt x="120877" y="8004225"/>
                  <a:pt x="120877" y="8004225"/>
                </a:cubicBezTo>
                <a:cubicBezTo>
                  <a:pt x="120877" y="7760253"/>
                  <a:pt x="59979" y="7516280"/>
                  <a:pt x="59979" y="7211315"/>
                </a:cubicBezTo>
                <a:cubicBezTo>
                  <a:pt x="59979" y="6906349"/>
                  <a:pt x="59979" y="6662377"/>
                  <a:pt x="59979" y="6601383"/>
                </a:cubicBezTo>
                <a:cubicBezTo>
                  <a:pt x="59979" y="5015562"/>
                  <a:pt x="59979" y="5015562"/>
                  <a:pt x="59979" y="5015562"/>
                </a:cubicBezTo>
                <a:cubicBezTo>
                  <a:pt x="120877" y="3185768"/>
                  <a:pt x="120877" y="3185768"/>
                  <a:pt x="120877" y="3185768"/>
                </a:cubicBezTo>
                <a:cubicBezTo>
                  <a:pt x="98040" y="1607571"/>
                  <a:pt x="83767" y="621197"/>
                  <a:pt x="74847" y="4714"/>
                </a:cubicBezTo>
                <a:lnTo>
                  <a:pt x="74778" y="0"/>
                </a:lnTo>
                <a:lnTo>
                  <a:pt x="1214924" y="0"/>
                </a:lnTo>
                <a:lnTo>
                  <a:pt x="1214924" y="12191999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90680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Blob V2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B495C2"/>
      </a:accent1>
      <a:accent2>
        <a:srgbClr val="767E37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Blob">
      <a:majorFont>
        <a:latin typeface="The Hand Extrablack"/>
        <a:ea typeface=""/>
        <a:cs typeface=""/>
      </a:majorFont>
      <a:minorFont>
        <a:latin typeface="Sagona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405</Words>
  <Application>Microsoft Office PowerPoint</Application>
  <PresentationFormat>Grand écran</PresentationFormat>
  <Paragraphs>93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Sagona Book</vt:lpstr>
      <vt:lpstr>The Hand Extrablack</vt:lpstr>
      <vt:lpstr>Wingdings</vt:lpstr>
      <vt:lpstr>BlobVTI</vt:lpstr>
      <vt:lpstr>Le parcours migratoire</vt:lpstr>
      <vt:lpstr>L’immigration</vt:lpstr>
      <vt:lpstr>Phénomène multidimensionnel </vt:lpstr>
      <vt:lpstr>Période prémigratoire</vt:lpstr>
      <vt:lpstr>La décision</vt:lpstr>
      <vt:lpstr>Facteurs d’immigration</vt:lpstr>
      <vt:lpstr>Migration,  le parcours…</vt:lpstr>
      <vt:lpstr>Période postmigratoire</vt:lpstr>
      <vt:lpstr>Lune de miel</vt:lpstr>
      <vt:lpstr>Choc culturel</vt:lpstr>
      <vt:lpstr>Nouvelles stratégies </vt:lpstr>
      <vt:lpstr>Période d’intégration</vt:lpstr>
      <vt:lpstr>Intégration  de fonctionnement</vt:lpstr>
      <vt:lpstr>Intégration de participation</vt:lpstr>
      <vt:lpstr>Intégration d’aspiration</vt:lpstr>
      <vt:lpstr>Pour en savoir plus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L’immigration </dc:title>
  <dc:creator>Anne-Sophie Labbé</dc:creator>
  <cp:lastModifiedBy>Anne-Sophie Labbé</cp:lastModifiedBy>
  <cp:revision>2</cp:revision>
  <dcterms:created xsi:type="dcterms:W3CDTF">2022-07-12T16:48:06Z</dcterms:created>
  <dcterms:modified xsi:type="dcterms:W3CDTF">2022-07-12T17:43:42Z</dcterms:modified>
</cp:coreProperties>
</file>