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63" r:id="rId3"/>
    <p:sldId id="312" r:id="rId4"/>
    <p:sldId id="264" r:id="rId5"/>
    <p:sldId id="313" r:id="rId6"/>
    <p:sldId id="304" r:id="rId7"/>
    <p:sldId id="265" r:id="rId8"/>
    <p:sldId id="305" r:id="rId9"/>
    <p:sldId id="266" r:id="rId10"/>
    <p:sldId id="306" r:id="rId11"/>
    <p:sldId id="267" r:id="rId12"/>
    <p:sldId id="311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CECC47-881C-40AE-BB50-A4D55764E0EC}" type="doc">
      <dgm:prSet loTypeId="urn:microsoft.com/office/officeart/2005/8/layout/defaul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8C95C6B9-971D-4822-BCDA-68CDB7CCCD28}">
      <dgm:prSet/>
      <dgm:spPr/>
      <dgm:t>
        <a:bodyPr/>
        <a:lstStyle/>
        <a:p>
          <a:r>
            <a:rPr lang="fr-CA"/>
            <a:t>Besoins physiques ou psychologiques</a:t>
          </a:r>
          <a:endParaRPr lang="en-US"/>
        </a:p>
      </dgm:t>
    </dgm:pt>
    <dgm:pt modelId="{7AE6BD22-AAB6-46AC-BE2E-36000846C7B2}" type="parTrans" cxnId="{2872D411-03D0-4D6B-9FA6-56DFA42B85A9}">
      <dgm:prSet/>
      <dgm:spPr/>
      <dgm:t>
        <a:bodyPr/>
        <a:lstStyle/>
        <a:p>
          <a:endParaRPr lang="en-US"/>
        </a:p>
      </dgm:t>
    </dgm:pt>
    <dgm:pt modelId="{9B2D34BC-FB84-4815-9B58-254A4C14A8FE}" type="sibTrans" cxnId="{2872D411-03D0-4D6B-9FA6-56DFA42B85A9}">
      <dgm:prSet/>
      <dgm:spPr/>
      <dgm:t>
        <a:bodyPr/>
        <a:lstStyle/>
        <a:p>
          <a:endParaRPr lang="en-US"/>
        </a:p>
      </dgm:t>
    </dgm:pt>
    <dgm:pt modelId="{AD870209-CD1A-4C49-BB5B-B43D510581E6}">
      <dgm:prSet/>
      <dgm:spPr/>
      <dgm:t>
        <a:bodyPr/>
        <a:lstStyle/>
        <a:p>
          <a:r>
            <a:rPr lang="fr-CA"/>
            <a:t>Besoin d’affection</a:t>
          </a:r>
          <a:endParaRPr lang="en-US"/>
        </a:p>
      </dgm:t>
    </dgm:pt>
    <dgm:pt modelId="{38A9A5DC-D946-468D-B722-7393AC49A4C2}" type="parTrans" cxnId="{376BDB7E-E46A-402B-ACC5-396F1A957741}">
      <dgm:prSet/>
      <dgm:spPr/>
      <dgm:t>
        <a:bodyPr/>
        <a:lstStyle/>
        <a:p>
          <a:endParaRPr lang="en-US"/>
        </a:p>
      </dgm:t>
    </dgm:pt>
    <dgm:pt modelId="{D04B8E4B-8D1C-42F2-8E5A-748DA02E75F5}" type="sibTrans" cxnId="{376BDB7E-E46A-402B-ACC5-396F1A957741}">
      <dgm:prSet/>
      <dgm:spPr/>
      <dgm:t>
        <a:bodyPr/>
        <a:lstStyle/>
        <a:p>
          <a:endParaRPr lang="en-US"/>
        </a:p>
      </dgm:t>
    </dgm:pt>
    <dgm:pt modelId="{141CAF88-6915-46AC-A369-C9D851CE4608}">
      <dgm:prSet/>
      <dgm:spPr/>
      <dgm:t>
        <a:bodyPr/>
        <a:lstStyle/>
        <a:p>
          <a:r>
            <a:rPr lang="fr-CA"/>
            <a:t>Besoin d’appartenance ou d’affiliation</a:t>
          </a:r>
          <a:endParaRPr lang="en-US"/>
        </a:p>
      </dgm:t>
    </dgm:pt>
    <dgm:pt modelId="{0C9738B5-1816-46F4-A0FE-453B5326172D}" type="parTrans" cxnId="{E508D294-EB3A-4CF7-A310-49AF4A0E9ADC}">
      <dgm:prSet/>
      <dgm:spPr/>
      <dgm:t>
        <a:bodyPr/>
        <a:lstStyle/>
        <a:p>
          <a:endParaRPr lang="en-US"/>
        </a:p>
      </dgm:t>
    </dgm:pt>
    <dgm:pt modelId="{9B826D94-30CF-434C-B6C5-0881C4F0FA15}" type="sibTrans" cxnId="{E508D294-EB3A-4CF7-A310-49AF4A0E9ADC}">
      <dgm:prSet/>
      <dgm:spPr/>
      <dgm:t>
        <a:bodyPr/>
        <a:lstStyle/>
        <a:p>
          <a:endParaRPr lang="en-US"/>
        </a:p>
      </dgm:t>
    </dgm:pt>
    <dgm:pt modelId="{0C733B06-4D7B-492A-B779-B9273480D315}">
      <dgm:prSet/>
      <dgm:spPr/>
      <dgm:t>
        <a:bodyPr/>
        <a:lstStyle/>
        <a:p>
          <a:r>
            <a:rPr lang="fr-CA"/>
            <a:t>Besoin de construire notre connaissance de soi et notre identité</a:t>
          </a:r>
          <a:endParaRPr lang="en-US"/>
        </a:p>
      </dgm:t>
    </dgm:pt>
    <dgm:pt modelId="{2909BA95-BAD7-44D2-BEC1-B38FE7277937}" type="parTrans" cxnId="{1CDF7BDD-E5C6-47A8-AD90-DDE610E6AD30}">
      <dgm:prSet/>
      <dgm:spPr/>
      <dgm:t>
        <a:bodyPr/>
        <a:lstStyle/>
        <a:p>
          <a:endParaRPr lang="en-US"/>
        </a:p>
      </dgm:t>
    </dgm:pt>
    <dgm:pt modelId="{F607C9AE-C927-44D6-A367-77A957456000}" type="sibTrans" cxnId="{1CDF7BDD-E5C6-47A8-AD90-DDE610E6AD30}">
      <dgm:prSet/>
      <dgm:spPr/>
      <dgm:t>
        <a:bodyPr/>
        <a:lstStyle/>
        <a:p>
          <a:endParaRPr lang="en-US"/>
        </a:p>
      </dgm:t>
    </dgm:pt>
    <dgm:pt modelId="{CEDCAC6D-143B-49A7-9A9D-73B2540F6DFA}">
      <dgm:prSet/>
      <dgm:spPr/>
      <dgm:t>
        <a:bodyPr/>
        <a:lstStyle/>
        <a:p>
          <a:r>
            <a:rPr lang="fr-CA"/>
            <a:t>Besoin de pouvoir et d’autorité</a:t>
          </a:r>
          <a:endParaRPr lang="en-US"/>
        </a:p>
      </dgm:t>
    </dgm:pt>
    <dgm:pt modelId="{75265701-A535-4FDA-94A1-75DD6C281D94}" type="parTrans" cxnId="{655B0CBF-9325-438E-BD2E-5DE674E21C55}">
      <dgm:prSet/>
      <dgm:spPr/>
      <dgm:t>
        <a:bodyPr/>
        <a:lstStyle/>
        <a:p>
          <a:endParaRPr lang="en-US"/>
        </a:p>
      </dgm:t>
    </dgm:pt>
    <dgm:pt modelId="{15366F78-4C81-4769-A230-9C3CA40403EE}" type="sibTrans" cxnId="{655B0CBF-9325-438E-BD2E-5DE674E21C55}">
      <dgm:prSet/>
      <dgm:spPr/>
      <dgm:t>
        <a:bodyPr/>
        <a:lstStyle/>
        <a:p>
          <a:endParaRPr lang="en-US"/>
        </a:p>
      </dgm:t>
    </dgm:pt>
    <dgm:pt modelId="{8EB99782-240F-47AA-853F-26C0182F3AD5}">
      <dgm:prSet/>
      <dgm:spPr/>
      <dgm:t>
        <a:bodyPr/>
        <a:lstStyle/>
        <a:p>
          <a:r>
            <a:rPr lang="fr-CA"/>
            <a:t>Besoin de réussite ou d’accomplissement</a:t>
          </a:r>
          <a:endParaRPr lang="en-US"/>
        </a:p>
      </dgm:t>
    </dgm:pt>
    <dgm:pt modelId="{C5CA4D77-690F-489F-A43F-8EB3742AF678}" type="parTrans" cxnId="{8A078649-45F7-4E43-9F34-BFCFA3A30145}">
      <dgm:prSet/>
      <dgm:spPr/>
      <dgm:t>
        <a:bodyPr/>
        <a:lstStyle/>
        <a:p>
          <a:endParaRPr lang="en-US"/>
        </a:p>
      </dgm:t>
    </dgm:pt>
    <dgm:pt modelId="{1DE50521-1B2D-47D0-8BB6-AFE4959185FF}" type="sibTrans" cxnId="{8A078649-45F7-4E43-9F34-BFCFA3A30145}">
      <dgm:prSet/>
      <dgm:spPr/>
      <dgm:t>
        <a:bodyPr/>
        <a:lstStyle/>
        <a:p>
          <a:endParaRPr lang="en-US"/>
        </a:p>
      </dgm:t>
    </dgm:pt>
    <dgm:pt modelId="{23C5A9CF-FE2D-4E32-B556-F18F2C0C9D98}">
      <dgm:prSet/>
      <dgm:spPr/>
      <dgm:t>
        <a:bodyPr/>
        <a:lstStyle/>
        <a:p>
          <a:r>
            <a:rPr lang="fr-CA"/>
            <a:t>Besoin pratique</a:t>
          </a:r>
          <a:endParaRPr lang="en-US"/>
        </a:p>
      </dgm:t>
    </dgm:pt>
    <dgm:pt modelId="{C005FD34-8DD8-425B-BAE6-EEEEAF464D30}" type="parTrans" cxnId="{78A93EB5-491A-4CA7-922C-62A1CF35EEC5}">
      <dgm:prSet/>
      <dgm:spPr/>
      <dgm:t>
        <a:bodyPr/>
        <a:lstStyle/>
        <a:p>
          <a:endParaRPr lang="en-US"/>
        </a:p>
      </dgm:t>
    </dgm:pt>
    <dgm:pt modelId="{E3335B94-9FC0-48C4-9A77-B14D5C705DA7}" type="sibTrans" cxnId="{78A93EB5-491A-4CA7-922C-62A1CF35EEC5}">
      <dgm:prSet/>
      <dgm:spPr/>
      <dgm:t>
        <a:bodyPr/>
        <a:lstStyle/>
        <a:p>
          <a:endParaRPr lang="en-US"/>
        </a:p>
      </dgm:t>
    </dgm:pt>
    <dgm:pt modelId="{ECF5DA10-42E8-40F1-BEA6-CB3609340262}">
      <dgm:prSet/>
      <dgm:spPr/>
      <dgm:t>
        <a:bodyPr/>
        <a:lstStyle/>
        <a:p>
          <a:r>
            <a:rPr lang="fr-CA"/>
            <a:t>Besoin de s’amuser</a:t>
          </a:r>
          <a:endParaRPr lang="en-US"/>
        </a:p>
      </dgm:t>
    </dgm:pt>
    <dgm:pt modelId="{0F58CB07-555F-43F8-895C-8FA7D80A4E3D}" type="parTrans" cxnId="{B6F00317-2BFB-4A52-8DD5-CF668E59C6D5}">
      <dgm:prSet/>
      <dgm:spPr/>
      <dgm:t>
        <a:bodyPr/>
        <a:lstStyle/>
        <a:p>
          <a:endParaRPr lang="en-US"/>
        </a:p>
      </dgm:t>
    </dgm:pt>
    <dgm:pt modelId="{883A3D99-7D65-407E-A29C-59FC2A39AE9B}" type="sibTrans" cxnId="{B6F00317-2BFB-4A52-8DD5-CF668E59C6D5}">
      <dgm:prSet/>
      <dgm:spPr/>
      <dgm:t>
        <a:bodyPr/>
        <a:lstStyle/>
        <a:p>
          <a:endParaRPr lang="en-US"/>
        </a:p>
      </dgm:t>
    </dgm:pt>
    <dgm:pt modelId="{A29EB78E-8D66-4E51-AF79-E77960173A8B}" type="pres">
      <dgm:prSet presAssocID="{49CECC47-881C-40AE-BB50-A4D55764E0EC}" presName="diagram" presStyleCnt="0">
        <dgm:presLayoutVars>
          <dgm:dir/>
          <dgm:resizeHandles val="exact"/>
        </dgm:presLayoutVars>
      </dgm:prSet>
      <dgm:spPr/>
    </dgm:pt>
    <dgm:pt modelId="{6374BF58-1482-48B2-BD76-18D449402476}" type="pres">
      <dgm:prSet presAssocID="{8C95C6B9-971D-4822-BCDA-68CDB7CCCD28}" presName="node" presStyleLbl="node1" presStyleIdx="0" presStyleCnt="8">
        <dgm:presLayoutVars>
          <dgm:bulletEnabled val="1"/>
        </dgm:presLayoutVars>
      </dgm:prSet>
      <dgm:spPr/>
    </dgm:pt>
    <dgm:pt modelId="{A239109F-7EDD-4ED2-9C27-391523A85132}" type="pres">
      <dgm:prSet presAssocID="{9B2D34BC-FB84-4815-9B58-254A4C14A8FE}" presName="sibTrans" presStyleCnt="0"/>
      <dgm:spPr/>
    </dgm:pt>
    <dgm:pt modelId="{AE0FDB5F-9D0E-4446-B135-70B3F0579289}" type="pres">
      <dgm:prSet presAssocID="{AD870209-CD1A-4C49-BB5B-B43D510581E6}" presName="node" presStyleLbl="node1" presStyleIdx="1" presStyleCnt="8">
        <dgm:presLayoutVars>
          <dgm:bulletEnabled val="1"/>
        </dgm:presLayoutVars>
      </dgm:prSet>
      <dgm:spPr/>
    </dgm:pt>
    <dgm:pt modelId="{004F0AA6-7360-4516-B726-D27540F712E0}" type="pres">
      <dgm:prSet presAssocID="{D04B8E4B-8D1C-42F2-8E5A-748DA02E75F5}" presName="sibTrans" presStyleCnt="0"/>
      <dgm:spPr/>
    </dgm:pt>
    <dgm:pt modelId="{235CAE13-A099-41B6-825A-28F3768F2763}" type="pres">
      <dgm:prSet presAssocID="{141CAF88-6915-46AC-A369-C9D851CE4608}" presName="node" presStyleLbl="node1" presStyleIdx="2" presStyleCnt="8">
        <dgm:presLayoutVars>
          <dgm:bulletEnabled val="1"/>
        </dgm:presLayoutVars>
      </dgm:prSet>
      <dgm:spPr/>
    </dgm:pt>
    <dgm:pt modelId="{E1A140FD-E3CA-4CBD-9F6B-B734E223CB57}" type="pres">
      <dgm:prSet presAssocID="{9B826D94-30CF-434C-B6C5-0881C4F0FA15}" presName="sibTrans" presStyleCnt="0"/>
      <dgm:spPr/>
    </dgm:pt>
    <dgm:pt modelId="{FAE13BC8-A462-47AF-9EE6-EC069AFE6FE4}" type="pres">
      <dgm:prSet presAssocID="{0C733B06-4D7B-492A-B779-B9273480D315}" presName="node" presStyleLbl="node1" presStyleIdx="3" presStyleCnt="8">
        <dgm:presLayoutVars>
          <dgm:bulletEnabled val="1"/>
        </dgm:presLayoutVars>
      </dgm:prSet>
      <dgm:spPr/>
    </dgm:pt>
    <dgm:pt modelId="{298AEB87-9788-4AF5-9493-15EACD8E5F71}" type="pres">
      <dgm:prSet presAssocID="{F607C9AE-C927-44D6-A367-77A957456000}" presName="sibTrans" presStyleCnt="0"/>
      <dgm:spPr/>
    </dgm:pt>
    <dgm:pt modelId="{2373BA8A-4D92-4987-AAD4-DE686568D8C0}" type="pres">
      <dgm:prSet presAssocID="{CEDCAC6D-143B-49A7-9A9D-73B2540F6DFA}" presName="node" presStyleLbl="node1" presStyleIdx="4" presStyleCnt="8">
        <dgm:presLayoutVars>
          <dgm:bulletEnabled val="1"/>
        </dgm:presLayoutVars>
      </dgm:prSet>
      <dgm:spPr/>
    </dgm:pt>
    <dgm:pt modelId="{0E2F4D33-2FD2-4B0B-9ACB-FC6D4AF70289}" type="pres">
      <dgm:prSet presAssocID="{15366F78-4C81-4769-A230-9C3CA40403EE}" presName="sibTrans" presStyleCnt="0"/>
      <dgm:spPr/>
    </dgm:pt>
    <dgm:pt modelId="{D02107D0-861B-4D5F-94ED-37B40C07E47F}" type="pres">
      <dgm:prSet presAssocID="{8EB99782-240F-47AA-853F-26C0182F3AD5}" presName="node" presStyleLbl="node1" presStyleIdx="5" presStyleCnt="8">
        <dgm:presLayoutVars>
          <dgm:bulletEnabled val="1"/>
        </dgm:presLayoutVars>
      </dgm:prSet>
      <dgm:spPr/>
    </dgm:pt>
    <dgm:pt modelId="{94ACC12D-88E7-4F8B-8507-84B887196576}" type="pres">
      <dgm:prSet presAssocID="{1DE50521-1B2D-47D0-8BB6-AFE4959185FF}" presName="sibTrans" presStyleCnt="0"/>
      <dgm:spPr/>
    </dgm:pt>
    <dgm:pt modelId="{543FAE87-2E2C-42BF-AAA9-D3CAEAAAF5E2}" type="pres">
      <dgm:prSet presAssocID="{23C5A9CF-FE2D-4E32-B556-F18F2C0C9D98}" presName="node" presStyleLbl="node1" presStyleIdx="6" presStyleCnt="8">
        <dgm:presLayoutVars>
          <dgm:bulletEnabled val="1"/>
        </dgm:presLayoutVars>
      </dgm:prSet>
      <dgm:spPr/>
    </dgm:pt>
    <dgm:pt modelId="{D47594E6-253A-4C9C-8DA1-2CD523D75C65}" type="pres">
      <dgm:prSet presAssocID="{E3335B94-9FC0-48C4-9A77-B14D5C705DA7}" presName="sibTrans" presStyleCnt="0"/>
      <dgm:spPr/>
    </dgm:pt>
    <dgm:pt modelId="{AFB6C2AF-B7D3-4DB7-A6BE-97EC63D5F411}" type="pres">
      <dgm:prSet presAssocID="{ECF5DA10-42E8-40F1-BEA6-CB3609340262}" presName="node" presStyleLbl="node1" presStyleIdx="7" presStyleCnt="8">
        <dgm:presLayoutVars>
          <dgm:bulletEnabled val="1"/>
        </dgm:presLayoutVars>
      </dgm:prSet>
      <dgm:spPr/>
    </dgm:pt>
  </dgm:ptLst>
  <dgm:cxnLst>
    <dgm:cxn modelId="{2872D411-03D0-4D6B-9FA6-56DFA42B85A9}" srcId="{49CECC47-881C-40AE-BB50-A4D55764E0EC}" destId="{8C95C6B9-971D-4822-BCDA-68CDB7CCCD28}" srcOrd="0" destOrd="0" parTransId="{7AE6BD22-AAB6-46AC-BE2E-36000846C7B2}" sibTransId="{9B2D34BC-FB84-4815-9B58-254A4C14A8FE}"/>
    <dgm:cxn modelId="{70A3E313-37B3-4FC1-8EBE-3E439342ADFC}" type="presOf" srcId="{ECF5DA10-42E8-40F1-BEA6-CB3609340262}" destId="{AFB6C2AF-B7D3-4DB7-A6BE-97EC63D5F411}" srcOrd="0" destOrd="0" presId="urn:microsoft.com/office/officeart/2005/8/layout/default"/>
    <dgm:cxn modelId="{B6F00317-2BFB-4A52-8DD5-CF668E59C6D5}" srcId="{49CECC47-881C-40AE-BB50-A4D55764E0EC}" destId="{ECF5DA10-42E8-40F1-BEA6-CB3609340262}" srcOrd="7" destOrd="0" parTransId="{0F58CB07-555F-43F8-895C-8FA7D80A4E3D}" sibTransId="{883A3D99-7D65-407E-A29C-59FC2A39AE9B}"/>
    <dgm:cxn modelId="{887ACB2B-78BB-49E8-B37C-424A7B5831E3}" type="presOf" srcId="{8EB99782-240F-47AA-853F-26C0182F3AD5}" destId="{D02107D0-861B-4D5F-94ED-37B40C07E47F}" srcOrd="0" destOrd="0" presId="urn:microsoft.com/office/officeart/2005/8/layout/default"/>
    <dgm:cxn modelId="{CFD1FE5B-E4B2-4F94-BA37-DC5873FB190F}" type="presOf" srcId="{141CAF88-6915-46AC-A369-C9D851CE4608}" destId="{235CAE13-A099-41B6-825A-28F3768F2763}" srcOrd="0" destOrd="0" presId="urn:microsoft.com/office/officeart/2005/8/layout/default"/>
    <dgm:cxn modelId="{8A078649-45F7-4E43-9F34-BFCFA3A30145}" srcId="{49CECC47-881C-40AE-BB50-A4D55764E0EC}" destId="{8EB99782-240F-47AA-853F-26C0182F3AD5}" srcOrd="5" destOrd="0" parTransId="{C5CA4D77-690F-489F-A43F-8EB3742AF678}" sibTransId="{1DE50521-1B2D-47D0-8BB6-AFE4959185FF}"/>
    <dgm:cxn modelId="{5B71474D-D575-4A29-B7DF-3A7DC8070DB6}" type="presOf" srcId="{49CECC47-881C-40AE-BB50-A4D55764E0EC}" destId="{A29EB78E-8D66-4E51-AF79-E77960173A8B}" srcOrd="0" destOrd="0" presId="urn:microsoft.com/office/officeart/2005/8/layout/default"/>
    <dgm:cxn modelId="{4EDB6C73-497A-464A-A6B8-8AA1DB9F868B}" type="presOf" srcId="{8C95C6B9-971D-4822-BCDA-68CDB7CCCD28}" destId="{6374BF58-1482-48B2-BD76-18D449402476}" srcOrd="0" destOrd="0" presId="urn:microsoft.com/office/officeart/2005/8/layout/default"/>
    <dgm:cxn modelId="{376BDB7E-E46A-402B-ACC5-396F1A957741}" srcId="{49CECC47-881C-40AE-BB50-A4D55764E0EC}" destId="{AD870209-CD1A-4C49-BB5B-B43D510581E6}" srcOrd="1" destOrd="0" parTransId="{38A9A5DC-D946-468D-B722-7393AC49A4C2}" sibTransId="{D04B8E4B-8D1C-42F2-8E5A-748DA02E75F5}"/>
    <dgm:cxn modelId="{891A8A84-1A83-4983-87AE-A143D5115C6C}" type="presOf" srcId="{AD870209-CD1A-4C49-BB5B-B43D510581E6}" destId="{AE0FDB5F-9D0E-4446-B135-70B3F0579289}" srcOrd="0" destOrd="0" presId="urn:microsoft.com/office/officeart/2005/8/layout/default"/>
    <dgm:cxn modelId="{E508D294-EB3A-4CF7-A310-49AF4A0E9ADC}" srcId="{49CECC47-881C-40AE-BB50-A4D55764E0EC}" destId="{141CAF88-6915-46AC-A369-C9D851CE4608}" srcOrd="2" destOrd="0" parTransId="{0C9738B5-1816-46F4-A0FE-453B5326172D}" sibTransId="{9B826D94-30CF-434C-B6C5-0881C4F0FA15}"/>
    <dgm:cxn modelId="{860FBE9E-004C-4D08-BA54-49FDF3D0E475}" type="presOf" srcId="{0C733B06-4D7B-492A-B779-B9273480D315}" destId="{FAE13BC8-A462-47AF-9EE6-EC069AFE6FE4}" srcOrd="0" destOrd="0" presId="urn:microsoft.com/office/officeart/2005/8/layout/default"/>
    <dgm:cxn modelId="{79E9F9AC-C11F-4821-BCA3-3D82B231ABE7}" type="presOf" srcId="{23C5A9CF-FE2D-4E32-B556-F18F2C0C9D98}" destId="{543FAE87-2E2C-42BF-AAA9-D3CAEAAAF5E2}" srcOrd="0" destOrd="0" presId="urn:microsoft.com/office/officeart/2005/8/layout/default"/>
    <dgm:cxn modelId="{78A93EB5-491A-4CA7-922C-62A1CF35EEC5}" srcId="{49CECC47-881C-40AE-BB50-A4D55764E0EC}" destId="{23C5A9CF-FE2D-4E32-B556-F18F2C0C9D98}" srcOrd="6" destOrd="0" parTransId="{C005FD34-8DD8-425B-BAE6-EEEEAF464D30}" sibTransId="{E3335B94-9FC0-48C4-9A77-B14D5C705DA7}"/>
    <dgm:cxn modelId="{655B0CBF-9325-438E-BD2E-5DE674E21C55}" srcId="{49CECC47-881C-40AE-BB50-A4D55764E0EC}" destId="{CEDCAC6D-143B-49A7-9A9D-73B2540F6DFA}" srcOrd="4" destOrd="0" parTransId="{75265701-A535-4FDA-94A1-75DD6C281D94}" sibTransId="{15366F78-4C81-4769-A230-9C3CA40403EE}"/>
    <dgm:cxn modelId="{BF75B1C0-BEC7-4ACF-8439-6CB7BEECAD61}" type="presOf" srcId="{CEDCAC6D-143B-49A7-9A9D-73B2540F6DFA}" destId="{2373BA8A-4D92-4987-AAD4-DE686568D8C0}" srcOrd="0" destOrd="0" presId="urn:microsoft.com/office/officeart/2005/8/layout/default"/>
    <dgm:cxn modelId="{1CDF7BDD-E5C6-47A8-AD90-DDE610E6AD30}" srcId="{49CECC47-881C-40AE-BB50-A4D55764E0EC}" destId="{0C733B06-4D7B-492A-B779-B9273480D315}" srcOrd="3" destOrd="0" parTransId="{2909BA95-BAD7-44D2-BEC1-B38FE7277937}" sibTransId="{F607C9AE-C927-44D6-A367-77A957456000}"/>
    <dgm:cxn modelId="{933FA5C8-45FA-404E-8C76-C3BFCBAF4DC8}" type="presParOf" srcId="{A29EB78E-8D66-4E51-AF79-E77960173A8B}" destId="{6374BF58-1482-48B2-BD76-18D449402476}" srcOrd="0" destOrd="0" presId="urn:microsoft.com/office/officeart/2005/8/layout/default"/>
    <dgm:cxn modelId="{A738609E-8903-49C0-8A63-0660BA07BA63}" type="presParOf" srcId="{A29EB78E-8D66-4E51-AF79-E77960173A8B}" destId="{A239109F-7EDD-4ED2-9C27-391523A85132}" srcOrd="1" destOrd="0" presId="urn:microsoft.com/office/officeart/2005/8/layout/default"/>
    <dgm:cxn modelId="{DB327FBC-81AD-4B9C-94DE-233995CD824E}" type="presParOf" srcId="{A29EB78E-8D66-4E51-AF79-E77960173A8B}" destId="{AE0FDB5F-9D0E-4446-B135-70B3F0579289}" srcOrd="2" destOrd="0" presId="urn:microsoft.com/office/officeart/2005/8/layout/default"/>
    <dgm:cxn modelId="{7E38A01E-38CA-424E-8999-AFFFD9658386}" type="presParOf" srcId="{A29EB78E-8D66-4E51-AF79-E77960173A8B}" destId="{004F0AA6-7360-4516-B726-D27540F712E0}" srcOrd="3" destOrd="0" presId="urn:microsoft.com/office/officeart/2005/8/layout/default"/>
    <dgm:cxn modelId="{EF0A2ED0-0E5A-41B6-A32F-36BE44BAF188}" type="presParOf" srcId="{A29EB78E-8D66-4E51-AF79-E77960173A8B}" destId="{235CAE13-A099-41B6-825A-28F3768F2763}" srcOrd="4" destOrd="0" presId="urn:microsoft.com/office/officeart/2005/8/layout/default"/>
    <dgm:cxn modelId="{7CE3E78A-CF4F-4415-A38A-E5E78FF8F2D9}" type="presParOf" srcId="{A29EB78E-8D66-4E51-AF79-E77960173A8B}" destId="{E1A140FD-E3CA-4CBD-9F6B-B734E223CB57}" srcOrd="5" destOrd="0" presId="urn:microsoft.com/office/officeart/2005/8/layout/default"/>
    <dgm:cxn modelId="{70B15443-6C53-46B5-9496-32970C7AC33F}" type="presParOf" srcId="{A29EB78E-8D66-4E51-AF79-E77960173A8B}" destId="{FAE13BC8-A462-47AF-9EE6-EC069AFE6FE4}" srcOrd="6" destOrd="0" presId="urn:microsoft.com/office/officeart/2005/8/layout/default"/>
    <dgm:cxn modelId="{027A78DA-0457-4C87-A472-7C6C1395EFE9}" type="presParOf" srcId="{A29EB78E-8D66-4E51-AF79-E77960173A8B}" destId="{298AEB87-9788-4AF5-9493-15EACD8E5F71}" srcOrd="7" destOrd="0" presId="urn:microsoft.com/office/officeart/2005/8/layout/default"/>
    <dgm:cxn modelId="{56D077A7-2A7A-4CED-98CB-03567F106767}" type="presParOf" srcId="{A29EB78E-8D66-4E51-AF79-E77960173A8B}" destId="{2373BA8A-4D92-4987-AAD4-DE686568D8C0}" srcOrd="8" destOrd="0" presId="urn:microsoft.com/office/officeart/2005/8/layout/default"/>
    <dgm:cxn modelId="{1BF4FE36-43F1-40B4-B55A-1821BD4A58B8}" type="presParOf" srcId="{A29EB78E-8D66-4E51-AF79-E77960173A8B}" destId="{0E2F4D33-2FD2-4B0B-9ACB-FC6D4AF70289}" srcOrd="9" destOrd="0" presId="urn:microsoft.com/office/officeart/2005/8/layout/default"/>
    <dgm:cxn modelId="{CA24734C-DD65-466A-8928-FCEA35787B54}" type="presParOf" srcId="{A29EB78E-8D66-4E51-AF79-E77960173A8B}" destId="{D02107D0-861B-4D5F-94ED-37B40C07E47F}" srcOrd="10" destOrd="0" presId="urn:microsoft.com/office/officeart/2005/8/layout/default"/>
    <dgm:cxn modelId="{A3FCAB19-9C2E-479D-86B0-C51029B66D6F}" type="presParOf" srcId="{A29EB78E-8D66-4E51-AF79-E77960173A8B}" destId="{94ACC12D-88E7-4F8B-8507-84B887196576}" srcOrd="11" destOrd="0" presId="urn:microsoft.com/office/officeart/2005/8/layout/default"/>
    <dgm:cxn modelId="{CD767831-4E19-4495-9946-DAC6A4ED4E2F}" type="presParOf" srcId="{A29EB78E-8D66-4E51-AF79-E77960173A8B}" destId="{543FAE87-2E2C-42BF-AAA9-D3CAEAAAF5E2}" srcOrd="12" destOrd="0" presId="urn:microsoft.com/office/officeart/2005/8/layout/default"/>
    <dgm:cxn modelId="{C0B4933A-F472-4114-BC5F-2FF09C0D07B5}" type="presParOf" srcId="{A29EB78E-8D66-4E51-AF79-E77960173A8B}" destId="{D47594E6-253A-4C9C-8DA1-2CD523D75C65}" srcOrd="13" destOrd="0" presId="urn:microsoft.com/office/officeart/2005/8/layout/default"/>
    <dgm:cxn modelId="{103F62B0-B13B-4AEA-8BF6-809F4D16212C}" type="presParOf" srcId="{A29EB78E-8D66-4E51-AF79-E77960173A8B}" destId="{AFB6C2AF-B7D3-4DB7-A6BE-97EC63D5F411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5FD0F6-A902-496C-B53E-9C024042E9D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0AB1B19-11A2-4B25-8245-EBECD45CF94A}">
      <dgm:prSet/>
      <dgm:spPr/>
      <dgm:t>
        <a:bodyPr/>
        <a:lstStyle/>
        <a:p>
          <a:r>
            <a:rPr lang="fr-CA"/>
            <a:t>Être accueilli adéquatement</a:t>
          </a:r>
          <a:endParaRPr lang="en-US"/>
        </a:p>
      </dgm:t>
    </dgm:pt>
    <dgm:pt modelId="{77852252-CEE1-4F28-9D28-F7F1F0A37E6A}" type="parTrans" cxnId="{E45FED0A-A6AA-4058-AF05-081C4F4066EC}">
      <dgm:prSet/>
      <dgm:spPr/>
      <dgm:t>
        <a:bodyPr/>
        <a:lstStyle/>
        <a:p>
          <a:endParaRPr lang="en-US"/>
        </a:p>
      </dgm:t>
    </dgm:pt>
    <dgm:pt modelId="{D4300486-B82E-474B-97B7-D4E037219001}" type="sibTrans" cxnId="{E45FED0A-A6AA-4058-AF05-081C4F4066EC}">
      <dgm:prSet/>
      <dgm:spPr/>
      <dgm:t>
        <a:bodyPr/>
        <a:lstStyle/>
        <a:p>
          <a:endParaRPr lang="en-US"/>
        </a:p>
      </dgm:t>
    </dgm:pt>
    <dgm:pt modelId="{3AE8B626-86EB-415A-B7F6-C7D64B89D7F8}">
      <dgm:prSet/>
      <dgm:spPr/>
      <dgm:t>
        <a:bodyPr/>
        <a:lstStyle/>
        <a:p>
          <a:r>
            <a:rPr lang="fr-CA"/>
            <a:t>Être informé sur le nouvel environnement de vie</a:t>
          </a:r>
          <a:endParaRPr lang="en-US"/>
        </a:p>
      </dgm:t>
    </dgm:pt>
    <dgm:pt modelId="{DE390B46-61AD-457B-B14D-29A12D369642}" type="parTrans" cxnId="{EC391F59-623B-446C-9F34-D0A6471C3924}">
      <dgm:prSet/>
      <dgm:spPr/>
      <dgm:t>
        <a:bodyPr/>
        <a:lstStyle/>
        <a:p>
          <a:endParaRPr lang="en-US"/>
        </a:p>
      </dgm:t>
    </dgm:pt>
    <dgm:pt modelId="{4F3B1F5A-FF12-4C6E-886B-31184FD5C1B7}" type="sibTrans" cxnId="{EC391F59-623B-446C-9F34-D0A6471C3924}">
      <dgm:prSet/>
      <dgm:spPr/>
      <dgm:t>
        <a:bodyPr/>
        <a:lstStyle/>
        <a:p>
          <a:endParaRPr lang="en-US"/>
        </a:p>
      </dgm:t>
    </dgm:pt>
    <dgm:pt modelId="{55FFFEB0-FE75-4377-84D2-F06255585FBB}">
      <dgm:prSet/>
      <dgm:spPr/>
      <dgm:t>
        <a:bodyPr/>
        <a:lstStyle/>
        <a:p>
          <a:r>
            <a:rPr lang="fr-CA"/>
            <a:t>Connaître la nouvelle culture</a:t>
          </a:r>
          <a:endParaRPr lang="en-US"/>
        </a:p>
      </dgm:t>
    </dgm:pt>
    <dgm:pt modelId="{AF840E1D-C575-43F2-98D0-3A72B493F41A}" type="parTrans" cxnId="{F6B22406-7CB1-42F3-8DC4-DB37E82A02EF}">
      <dgm:prSet/>
      <dgm:spPr/>
      <dgm:t>
        <a:bodyPr/>
        <a:lstStyle/>
        <a:p>
          <a:endParaRPr lang="en-US"/>
        </a:p>
      </dgm:t>
    </dgm:pt>
    <dgm:pt modelId="{1FD4BAFB-DC2E-4EC1-80C1-284EDD5D4C7C}" type="sibTrans" cxnId="{F6B22406-7CB1-42F3-8DC4-DB37E82A02EF}">
      <dgm:prSet/>
      <dgm:spPr/>
      <dgm:t>
        <a:bodyPr/>
        <a:lstStyle/>
        <a:p>
          <a:endParaRPr lang="en-US"/>
        </a:p>
      </dgm:t>
    </dgm:pt>
    <dgm:pt modelId="{706998D4-DDB8-40CD-90EE-4E3503A9520E}">
      <dgm:prSet/>
      <dgm:spPr/>
      <dgm:t>
        <a:bodyPr/>
        <a:lstStyle/>
        <a:p>
          <a:r>
            <a:rPr lang="fr-CA"/>
            <a:t>Recevoir des services adéquats et adaptés à sa réalité</a:t>
          </a:r>
          <a:endParaRPr lang="en-US"/>
        </a:p>
      </dgm:t>
    </dgm:pt>
    <dgm:pt modelId="{D6CD658A-09F0-471B-83CF-12E916DAB63D}" type="parTrans" cxnId="{36CFC816-2A77-4100-AC60-4F2FE45FC008}">
      <dgm:prSet/>
      <dgm:spPr/>
      <dgm:t>
        <a:bodyPr/>
        <a:lstStyle/>
        <a:p>
          <a:endParaRPr lang="en-US"/>
        </a:p>
      </dgm:t>
    </dgm:pt>
    <dgm:pt modelId="{E34804D2-B4D5-443E-B136-AC83C1528AB3}" type="sibTrans" cxnId="{36CFC816-2A77-4100-AC60-4F2FE45FC008}">
      <dgm:prSet/>
      <dgm:spPr/>
      <dgm:t>
        <a:bodyPr/>
        <a:lstStyle/>
        <a:p>
          <a:endParaRPr lang="en-US"/>
        </a:p>
      </dgm:t>
    </dgm:pt>
    <dgm:pt modelId="{8F419990-0744-4C8C-9C15-0965A1D6AA12}">
      <dgm:prSet/>
      <dgm:spPr/>
      <dgm:t>
        <a:bodyPr/>
        <a:lstStyle/>
        <a:p>
          <a:r>
            <a:rPr lang="fr-CA"/>
            <a:t>Comprendre et s’exprimer dans la langue parlée dans le nouveau pays</a:t>
          </a:r>
          <a:endParaRPr lang="en-US"/>
        </a:p>
      </dgm:t>
    </dgm:pt>
    <dgm:pt modelId="{5CA1E8D3-87B2-4388-B77A-76C77789808C}" type="parTrans" cxnId="{06995543-1607-4E86-A86A-9FD211572FB9}">
      <dgm:prSet/>
      <dgm:spPr/>
      <dgm:t>
        <a:bodyPr/>
        <a:lstStyle/>
        <a:p>
          <a:endParaRPr lang="en-US"/>
        </a:p>
      </dgm:t>
    </dgm:pt>
    <dgm:pt modelId="{12A17124-6B3C-4B8E-B75E-2461B4B63FC1}" type="sibTrans" cxnId="{06995543-1607-4E86-A86A-9FD211572FB9}">
      <dgm:prSet/>
      <dgm:spPr/>
      <dgm:t>
        <a:bodyPr/>
        <a:lstStyle/>
        <a:p>
          <a:endParaRPr lang="en-US"/>
        </a:p>
      </dgm:t>
    </dgm:pt>
    <dgm:pt modelId="{E5ADFE03-43AF-4ADC-B4A7-08F3D8E9334E}">
      <dgm:prSet/>
      <dgm:spPr/>
      <dgm:t>
        <a:bodyPr/>
        <a:lstStyle/>
        <a:p>
          <a:r>
            <a:rPr lang="fr-CA"/>
            <a:t>Avoir un logement adéquat</a:t>
          </a:r>
          <a:endParaRPr lang="en-US"/>
        </a:p>
      </dgm:t>
    </dgm:pt>
    <dgm:pt modelId="{824A539E-CC72-4181-BB0F-D48052A5603B}" type="parTrans" cxnId="{0B601D51-339E-4589-831D-16E902488D55}">
      <dgm:prSet/>
      <dgm:spPr/>
      <dgm:t>
        <a:bodyPr/>
        <a:lstStyle/>
        <a:p>
          <a:endParaRPr lang="en-US"/>
        </a:p>
      </dgm:t>
    </dgm:pt>
    <dgm:pt modelId="{4DAE1D03-9839-4277-9C00-AD96F787E348}" type="sibTrans" cxnId="{0B601D51-339E-4589-831D-16E902488D55}">
      <dgm:prSet/>
      <dgm:spPr/>
      <dgm:t>
        <a:bodyPr/>
        <a:lstStyle/>
        <a:p>
          <a:endParaRPr lang="en-US"/>
        </a:p>
      </dgm:t>
    </dgm:pt>
    <dgm:pt modelId="{D28E1A71-037F-4146-A2D7-EB48E569BEE2}" type="pres">
      <dgm:prSet presAssocID="{505FD0F6-A902-496C-B53E-9C024042E9D1}" presName="linear" presStyleCnt="0">
        <dgm:presLayoutVars>
          <dgm:animLvl val="lvl"/>
          <dgm:resizeHandles val="exact"/>
        </dgm:presLayoutVars>
      </dgm:prSet>
      <dgm:spPr/>
    </dgm:pt>
    <dgm:pt modelId="{1D1DFE18-09B8-4BEF-A8E0-6F0161A0BD1D}" type="pres">
      <dgm:prSet presAssocID="{70AB1B19-11A2-4B25-8245-EBECD45CF94A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D0EB3E93-00AD-4678-824A-1A3E34A3883A}" type="pres">
      <dgm:prSet presAssocID="{D4300486-B82E-474B-97B7-D4E037219001}" presName="spacer" presStyleCnt="0"/>
      <dgm:spPr/>
    </dgm:pt>
    <dgm:pt modelId="{41D7A846-F1DD-4857-A8A5-2A2F26F51363}" type="pres">
      <dgm:prSet presAssocID="{3AE8B626-86EB-415A-B7F6-C7D64B89D7F8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0D4B9445-81DF-484F-80D1-D51E58338BC3}" type="pres">
      <dgm:prSet presAssocID="{4F3B1F5A-FF12-4C6E-886B-31184FD5C1B7}" presName="spacer" presStyleCnt="0"/>
      <dgm:spPr/>
    </dgm:pt>
    <dgm:pt modelId="{787A4F4F-8756-4D24-BC70-066B2E5F5066}" type="pres">
      <dgm:prSet presAssocID="{55FFFEB0-FE75-4377-84D2-F06255585FBB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9EB341C5-1B8B-4356-ACF1-8F8B34B31425}" type="pres">
      <dgm:prSet presAssocID="{1FD4BAFB-DC2E-4EC1-80C1-284EDD5D4C7C}" presName="spacer" presStyleCnt="0"/>
      <dgm:spPr/>
    </dgm:pt>
    <dgm:pt modelId="{C3AE2D71-F033-40E4-8EAF-C6D6A06F592A}" type="pres">
      <dgm:prSet presAssocID="{706998D4-DDB8-40CD-90EE-4E3503A9520E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8E1AB7D0-AFE2-49DF-8A59-7AD9E2FB9BEA}" type="pres">
      <dgm:prSet presAssocID="{E34804D2-B4D5-443E-B136-AC83C1528AB3}" presName="spacer" presStyleCnt="0"/>
      <dgm:spPr/>
    </dgm:pt>
    <dgm:pt modelId="{330D5D3A-0AFE-49AA-8F32-8495BA4A76EE}" type="pres">
      <dgm:prSet presAssocID="{8F419990-0744-4C8C-9C15-0965A1D6AA12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DFF66571-091E-423E-9757-01F70229F3A1}" type="pres">
      <dgm:prSet presAssocID="{12A17124-6B3C-4B8E-B75E-2461B4B63FC1}" presName="spacer" presStyleCnt="0"/>
      <dgm:spPr/>
    </dgm:pt>
    <dgm:pt modelId="{6EF4C1FF-76F0-4889-B98B-5F582F5330BF}" type="pres">
      <dgm:prSet presAssocID="{E5ADFE03-43AF-4ADC-B4A7-08F3D8E9334E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A0793C01-B90F-4DD7-BDB0-49D3FFC18086}" type="presOf" srcId="{70AB1B19-11A2-4B25-8245-EBECD45CF94A}" destId="{1D1DFE18-09B8-4BEF-A8E0-6F0161A0BD1D}" srcOrd="0" destOrd="0" presId="urn:microsoft.com/office/officeart/2005/8/layout/vList2"/>
    <dgm:cxn modelId="{F6B22406-7CB1-42F3-8DC4-DB37E82A02EF}" srcId="{505FD0F6-A902-496C-B53E-9C024042E9D1}" destId="{55FFFEB0-FE75-4377-84D2-F06255585FBB}" srcOrd="2" destOrd="0" parTransId="{AF840E1D-C575-43F2-98D0-3A72B493F41A}" sibTransId="{1FD4BAFB-DC2E-4EC1-80C1-284EDD5D4C7C}"/>
    <dgm:cxn modelId="{E45FED0A-A6AA-4058-AF05-081C4F4066EC}" srcId="{505FD0F6-A902-496C-B53E-9C024042E9D1}" destId="{70AB1B19-11A2-4B25-8245-EBECD45CF94A}" srcOrd="0" destOrd="0" parTransId="{77852252-CEE1-4F28-9D28-F7F1F0A37E6A}" sibTransId="{D4300486-B82E-474B-97B7-D4E037219001}"/>
    <dgm:cxn modelId="{65ECF60E-06FD-4E46-97E8-E88CE847D3EA}" type="presOf" srcId="{505FD0F6-A902-496C-B53E-9C024042E9D1}" destId="{D28E1A71-037F-4146-A2D7-EB48E569BEE2}" srcOrd="0" destOrd="0" presId="urn:microsoft.com/office/officeart/2005/8/layout/vList2"/>
    <dgm:cxn modelId="{36CFC816-2A77-4100-AC60-4F2FE45FC008}" srcId="{505FD0F6-A902-496C-B53E-9C024042E9D1}" destId="{706998D4-DDB8-40CD-90EE-4E3503A9520E}" srcOrd="3" destOrd="0" parTransId="{D6CD658A-09F0-471B-83CF-12E916DAB63D}" sibTransId="{E34804D2-B4D5-443E-B136-AC83C1528AB3}"/>
    <dgm:cxn modelId="{A05F693F-3FAB-436D-A916-FE40F39084DA}" type="presOf" srcId="{8F419990-0744-4C8C-9C15-0965A1D6AA12}" destId="{330D5D3A-0AFE-49AA-8F32-8495BA4A76EE}" srcOrd="0" destOrd="0" presId="urn:microsoft.com/office/officeart/2005/8/layout/vList2"/>
    <dgm:cxn modelId="{06995543-1607-4E86-A86A-9FD211572FB9}" srcId="{505FD0F6-A902-496C-B53E-9C024042E9D1}" destId="{8F419990-0744-4C8C-9C15-0965A1D6AA12}" srcOrd="4" destOrd="0" parTransId="{5CA1E8D3-87B2-4388-B77A-76C77789808C}" sibTransId="{12A17124-6B3C-4B8E-B75E-2461B4B63FC1}"/>
    <dgm:cxn modelId="{0B601D51-339E-4589-831D-16E902488D55}" srcId="{505FD0F6-A902-496C-B53E-9C024042E9D1}" destId="{E5ADFE03-43AF-4ADC-B4A7-08F3D8E9334E}" srcOrd="5" destOrd="0" parTransId="{824A539E-CC72-4181-BB0F-D48052A5603B}" sibTransId="{4DAE1D03-9839-4277-9C00-AD96F787E348}"/>
    <dgm:cxn modelId="{EC391F59-623B-446C-9F34-D0A6471C3924}" srcId="{505FD0F6-A902-496C-B53E-9C024042E9D1}" destId="{3AE8B626-86EB-415A-B7F6-C7D64B89D7F8}" srcOrd="1" destOrd="0" parTransId="{DE390B46-61AD-457B-B14D-29A12D369642}" sibTransId="{4F3B1F5A-FF12-4C6E-886B-31184FD5C1B7}"/>
    <dgm:cxn modelId="{ADDA097D-3088-46CD-ABB4-1C379AE33F74}" type="presOf" srcId="{E5ADFE03-43AF-4ADC-B4A7-08F3D8E9334E}" destId="{6EF4C1FF-76F0-4889-B98B-5F582F5330BF}" srcOrd="0" destOrd="0" presId="urn:microsoft.com/office/officeart/2005/8/layout/vList2"/>
    <dgm:cxn modelId="{2FDA419D-16F2-4B1A-8F3B-023F13AC9F16}" type="presOf" srcId="{55FFFEB0-FE75-4377-84D2-F06255585FBB}" destId="{787A4F4F-8756-4D24-BC70-066B2E5F5066}" srcOrd="0" destOrd="0" presId="urn:microsoft.com/office/officeart/2005/8/layout/vList2"/>
    <dgm:cxn modelId="{039D6BA3-CE24-4009-B603-4CD1DDA37E18}" type="presOf" srcId="{3AE8B626-86EB-415A-B7F6-C7D64B89D7F8}" destId="{41D7A846-F1DD-4857-A8A5-2A2F26F51363}" srcOrd="0" destOrd="0" presId="urn:microsoft.com/office/officeart/2005/8/layout/vList2"/>
    <dgm:cxn modelId="{E96A66E3-2189-4851-B7CB-B3EEBE5C1CC3}" type="presOf" srcId="{706998D4-DDB8-40CD-90EE-4E3503A9520E}" destId="{C3AE2D71-F033-40E4-8EAF-C6D6A06F592A}" srcOrd="0" destOrd="0" presId="urn:microsoft.com/office/officeart/2005/8/layout/vList2"/>
    <dgm:cxn modelId="{75E9C596-442C-4298-BEA3-472C05DF52B1}" type="presParOf" srcId="{D28E1A71-037F-4146-A2D7-EB48E569BEE2}" destId="{1D1DFE18-09B8-4BEF-A8E0-6F0161A0BD1D}" srcOrd="0" destOrd="0" presId="urn:microsoft.com/office/officeart/2005/8/layout/vList2"/>
    <dgm:cxn modelId="{3D479327-1B63-41D9-9983-A10397DCFCDB}" type="presParOf" srcId="{D28E1A71-037F-4146-A2D7-EB48E569BEE2}" destId="{D0EB3E93-00AD-4678-824A-1A3E34A3883A}" srcOrd="1" destOrd="0" presId="urn:microsoft.com/office/officeart/2005/8/layout/vList2"/>
    <dgm:cxn modelId="{C6AA9B34-349F-4EEE-9EBB-B0E1EE24B654}" type="presParOf" srcId="{D28E1A71-037F-4146-A2D7-EB48E569BEE2}" destId="{41D7A846-F1DD-4857-A8A5-2A2F26F51363}" srcOrd="2" destOrd="0" presId="urn:microsoft.com/office/officeart/2005/8/layout/vList2"/>
    <dgm:cxn modelId="{35CC897A-9D8C-4E76-8E4A-C8499A127466}" type="presParOf" srcId="{D28E1A71-037F-4146-A2D7-EB48E569BEE2}" destId="{0D4B9445-81DF-484F-80D1-D51E58338BC3}" srcOrd="3" destOrd="0" presId="urn:microsoft.com/office/officeart/2005/8/layout/vList2"/>
    <dgm:cxn modelId="{DFB90819-212F-4841-9E3A-FF4EEDF30BF5}" type="presParOf" srcId="{D28E1A71-037F-4146-A2D7-EB48E569BEE2}" destId="{787A4F4F-8756-4D24-BC70-066B2E5F5066}" srcOrd="4" destOrd="0" presId="urn:microsoft.com/office/officeart/2005/8/layout/vList2"/>
    <dgm:cxn modelId="{C71B4712-3D1A-4FE5-966E-6F341C86E815}" type="presParOf" srcId="{D28E1A71-037F-4146-A2D7-EB48E569BEE2}" destId="{9EB341C5-1B8B-4356-ACF1-8F8B34B31425}" srcOrd="5" destOrd="0" presId="urn:microsoft.com/office/officeart/2005/8/layout/vList2"/>
    <dgm:cxn modelId="{770688CA-2343-4840-93EB-F719742C6CF2}" type="presParOf" srcId="{D28E1A71-037F-4146-A2D7-EB48E569BEE2}" destId="{C3AE2D71-F033-40E4-8EAF-C6D6A06F592A}" srcOrd="6" destOrd="0" presId="urn:microsoft.com/office/officeart/2005/8/layout/vList2"/>
    <dgm:cxn modelId="{A826ADFF-5B49-4256-A3D1-E603CE8F7DD8}" type="presParOf" srcId="{D28E1A71-037F-4146-A2D7-EB48E569BEE2}" destId="{8E1AB7D0-AFE2-49DF-8A59-7AD9E2FB9BEA}" srcOrd="7" destOrd="0" presId="urn:microsoft.com/office/officeart/2005/8/layout/vList2"/>
    <dgm:cxn modelId="{BFF3FAF7-F90C-455E-87A1-A94DE9022833}" type="presParOf" srcId="{D28E1A71-037F-4146-A2D7-EB48E569BEE2}" destId="{330D5D3A-0AFE-49AA-8F32-8495BA4A76EE}" srcOrd="8" destOrd="0" presId="urn:microsoft.com/office/officeart/2005/8/layout/vList2"/>
    <dgm:cxn modelId="{0F71B8DE-F4E0-4BFF-96EE-D48FBAB771B1}" type="presParOf" srcId="{D28E1A71-037F-4146-A2D7-EB48E569BEE2}" destId="{DFF66571-091E-423E-9757-01F70229F3A1}" srcOrd="9" destOrd="0" presId="urn:microsoft.com/office/officeart/2005/8/layout/vList2"/>
    <dgm:cxn modelId="{EAAD5684-D20D-4998-A218-472917DE3D77}" type="presParOf" srcId="{D28E1A71-037F-4146-A2D7-EB48E569BEE2}" destId="{6EF4C1FF-76F0-4889-B98B-5F582F5330BF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0F7B62F-D27D-4AC3-B1B7-9855C88A8100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F0319E6-3BCC-499D-95B5-FC9C5D0314DD}">
      <dgm:prSet/>
      <dgm:spPr/>
      <dgm:t>
        <a:bodyPr/>
        <a:lstStyle/>
        <a:p>
          <a:r>
            <a:rPr lang="fr-CA"/>
            <a:t>Se nourrir (s’adapter à l’alimentation locale)</a:t>
          </a:r>
          <a:endParaRPr lang="en-US"/>
        </a:p>
      </dgm:t>
    </dgm:pt>
    <dgm:pt modelId="{92F5DC51-EDCC-4D55-B63C-0AE2BB3FAC36}" type="parTrans" cxnId="{1374FE3D-5E27-4E26-BB47-A98AACAAEB01}">
      <dgm:prSet/>
      <dgm:spPr/>
      <dgm:t>
        <a:bodyPr/>
        <a:lstStyle/>
        <a:p>
          <a:endParaRPr lang="en-US"/>
        </a:p>
      </dgm:t>
    </dgm:pt>
    <dgm:pt modelId="{20E706CA-4539-42CB-86EE-107E9D32D90F}" type="sibTrans" cxnId="{1374FE3D-5E27-4E26-BB47-A98AACAAEB01}">
      <dgm:prSet/>
      <dgm:spPr/>
      <dgm:t>
        <a:bodyPr/>
        <a:lstStyle/>
        <a:p>
          <a:endParaRPr lang="en-US"/>
        </a:p>
      </dgm:t>
    </dgm:pt>
    <dgm:pt modelId="{7738C390-908C-441E-87D7-31E075A0BDC4}">
      <dgm:prSet/>
      <dgm:spPr/>
      <dgm:t>
        <a:bodyPr/>
        <a:lstStyle/>
        <a:p>
          <a:r>
            <a:rPr lang="fr-CA"/>
            <a:t>Connaître les normes d’hygiène domestiques locales</a:t>
          </a:r>
          <a:endParaRPr lang="en-US"/>
        </a:p>
      </dgm:t>
    </dgm:pt>
    <dgm:pt modelId="{0995473D-05A4-424F-9BD5-C7F716831FC7}" type="parTrans" cxnId="{11358B8F-13EB-48B0-968F-0EBE4D72B036}">
      <dgm:prSet/>
      <dgm:spPr/>
      <dgm:t>
        <a:bodyPr/>
        <a:lstStyle/>
        <a:p>
          <a:endParaRPr lang="en-US"/>
        </a:p>
      </dgm:t>
    </dgm:pt>
    <dgm:pt modelId="{55828E54-8DB6-443B-8361-D2E3BAF1F50F}" type="sibTrans" cxnId="{11358B8F-13EB-48B0-968F-0EBE4D72B036}">
      <dgm:prSet/>
      <dgm:spPr/>
      <dgm:t>
        <a:bodyPr/>
        <a:lstStyle/>
        <a:p>
          <a:endParaRPr lang="en-US"/>
        </a:p>
      </dgm:t>
    </dgm:pt>
    <dgm:pt modelId="{86C928E2-9EFF-47E4-9820-325C786BA72E}">
      <dgm:prSet/>
      <dgm:spPr/>
      <dgm:t>
        <a:bodyPr/>
        <a:lstStyle/>
        <a:p>
          <a:r>
            <a:rPr lang="fr-CA"/>
            <a:t>Avoir un revenu</a:t>
          </a:r>
          <a:endParaRPr lang="en-US"/>
        </a:p>
      </dgm:t>
    </dgm:pt>
    <dgm:pt modelId="{0851A909-6C8C-4015-BF8F-F3CA51B17C41}" type="parTrans" cxnId="{50605A7B-AC64-4312-946C-49FA27E04EB1}">
      <dgm:prSet/>
      <dgm:spPr/>
      <dgm:t>
        <a:bodyPr/>
        <a:lstStyle/>
        <a:p>
          <a:endParaRPr lang="en-US"/>
        </a:p>
      </dgm:t>
    </dgm:pt>
    <dgm:pt modelId="{6AA42EF3-1EB8-4434-AB73-B154322B13FB}" type="sibTrans" cxnId="{50605A7B-AC64-4312-946C-49FA27E04EB1}">
      <dgm:prSet/>
      <dgm:spPr/>
      <dgm:t>
        <a:bodyPr/>
        <a:lstStyle/>
        <a:p>
          <a:endParaRPr lang="en-US"/>
        </a:p>
      </dgm:t>
    </dgm:pt>
    <dgm:pt modelId="{7E76764D-173C-43A7-B3BA-EB8F84699378}">
      <dgm:prSet/>
      <dgm:spPr/>
      <dgm:t>
        <a:bodyPr/>
        <a:lstStyle/>
        <a:p>
          <a:r>
            <a:rPr lang="fr-CA"/>
            <a:t>Avoir accès à l’éducation (aide à l’adaptation, rattrapage académique)</a:t>
          </a:r>
          <a:endParaRPr lang="en-US"/>
        </a:p>
      </dgm:t>
    </dgm:pt>
    <dgm:pt modelId="{0E930C3F-7E15-44EF-879D-5226CEA102E2}" type="parTrans" cxnId="{97E4F582-E339-43A5-85DB-743C5DA36530}">
      <dgm:prSet/>
      <dgm:spPr/>
      <dgm:t>
        <a:bodyPr/>
        <a:lstStyle/>
        <a:p>
          <a:endParaRPr lang="en-US"/>
        </a:p>
      </dgm:t>
    </dgm:pt>
    <dgm:pt modelId="{C6B8DA72-D47B-4C99-BF65-0E97605B8875}" type="sibTrans" cxnId="{97E4F582-E339-43A5-85DB-743C5DA36530}">
      <dgm:prSet/>
      <dgm:spPr/>
      <dgm:t>
        <a:bodyPr/>
        <a:lstStyle/>
        <a:p>
          <a:endParaRPr lang="en-US"/>
        </a:p>
      </dgm:t>
    </dgm:pt>
    <dgm:pt modelId="{77EA4D72-3442-42BE-A16C-3AE1C631CC7B}" type="pres">
      <dgm:prSet presAssocID="{70F7B62F-D27D-4AC3-B1B7-9855C88A8100}" presName="linear" presStyleCnt="0">
        <dgm:presLayoutVars>
          <dgm:animLvl val="lvl"/>
          <dgm:resizeHandles val="exact"/>
        </dgm:presLayoutVars>
      </dgm:prSet>
      <dgm:spPr/>
    </dgm:pt>
    <dgm:pt modelId="{DF99BF70-D3CC-4C18-81BD-930D4E1F14CA}" type="pres">
      <dgm:prSet presAssocID="{DF0319E6-3BCC-499D-95B5-FC9C5D0314D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EFF8E82-317D-4D98-9225-0BF6857B02EA}" type="pres">
      <dgm:prSet presAssocID="{20E706CA-4539-42CB-86EE-107E9D32D90F}" presName="spacer" presStyleCnt="0"/>
      <dgm:spPr/>
    </dgm:pt>
    <dgm:pt modelId="{8BF7617B-B590-4673-9A62-36042DCDC7DB}" type="pres">
      <dgm:prSet presAssocID="{7738C390-908C-441E-87D7-31E075A0BDC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6FE8E75-56CA-4E63-8EC1-263FADD6083F}" type="pres">
      <dgm:prSet presAssocID="{55828E54-8DB6-443B-8361-D2E3BAF1F50F}" presName="spacer" presStyleCnt="0"/>
      <dgm:spPr/>
    </dgm:pt>
    <dgm:pt modelId="{DA13E6BF-1944-46FB-A403-84DCFD5C25B0}" type="pres">
      <dgm:prSet presAssocID="{86C928E2-9EFF-47E4-9820-325C786BA72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D1992A3-3848-45C4-A0CD-B18BE5E7B889}" type="pres">
      <dgm:prSet presAssocID="{6AA42EF3-1EB8-4434-AB73-B154322B13FB}" presName="spacer" presStyleCnt="0"/>
      <dgm:spPr/>
    </dgm:pt>
    <dgm:pt modelId="{FB446EBA-BBF6-4082-A430-0AB6566DBE22}" type="pres">
      <dgm:prSet presAssocID="{7E76764D-173C-43A7-B3BA-EB8F84699378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5B9790C-7783-4957-B702-6C9D72678189}" type="presOf" srcId="{86C928E2-9EFF-47E4-9820-325C786BA72E}" destId="{DA13E6BF-1944-46FB-A403-84DCFD5C25B0}" srcOrd="0" destOrd="0" presId="urn:microsoft.com/office/officeart/2005/8/layout/vList2"/>
    <dgm:cxn modelId="{8CBE9A35-A98C-4ED1-A68A-14B163568752}" type="presOf" srcId="{7E76764D-173C-43A7-B3BA-EB8F84699378}" destId="{FB446EBA-BBF6-4082-A430-0AB6566DBE22}" srcOrd="0" destOrd="0" presId="urn:microsoft.com/office/officeart/2005/8/layout/vList2"/>
    <dgm:cxn modelId="{1374FE3D-5E27-4E26-BB47-A98AACAAEB01}" srcId="{70F7B62F-D27D-4AC3-B1B7-9855C88A8100}" destId="{DF0319E6-3BCC-499D-95B5-FC9C5D0314DD}" srcOrd="0" destOrd="0" parTransId="{92F5DC51-EDCC-4D55-B63C-0AE2BB3FAC36}" sibTransId="{20E706CA-4539-42CB-86EE-107E9D32D90F}"/>
    <dgm:cxn modelId="{53665F7A-A9E4-4004-A38F-C7065C9BC790}" type="presOf" srcId="{7738C390-908C-441E-87D7-31E075A0BDC4}" destId="{8BF7617B-B590-4673-9A62-36042DCDC7DB}" srcOrd="0" destOrd="0" presId="urn:microsoft.com/office/officeart/2005/8/layout/vList2"/>
    <dgm:cxn modelId="{50605A7B-AC64-4312-946C-49FA27E04EB1}" srcId="{70F7B62F-D27D-4AC3-B1B7-9855C88A8100}" destId="{86C928E2-9EFF-47E4-9820-325C786BA72E}" srcOrd="2" destOrd="0" parTransId="{0851A909-6C8C-4015-BF8F-F3CA51B17C41}" sibTransId="{6AA42EF3-1EB8-4434-AB73-B154322B13FB}"/>
    <dgm:cxn modelId="{97E4F582-E339-43A5-85DB-743C5DA36530}" srcId="{70F7B62F-D27D-4AC3-B1B7-9855C88A8100}" destId="{7E76764D-173C-43A7-B3BA-EB8F84699378}" srcOrd="3" destOrd="0" parTransId="{0E930C3F-7E15-44EF-879D-5226CEA102E2}" sibTransId="{C6B8DA72-D47B-4C99-BF65-0E97605B8875}"/>
    <dgm:cxn modelId="{11358B8F-13EB-48B0-968F-0EBE4D72B036}" srcId="{70F7B62F-D27D-4AC3-B1B7-9855C88A8100}" destId="{7738C390-908C-441E-87D7-31E075A0BDC4}" srcOrd="1" destOrd="0" parTransId="{0995473D-05A4-424F-9BD5-C7F716831FC7}" sibTransId="{55828E54-8DB6-443B-8361-D2E3BAF1F50F}"/>
    <dgm:cxn modelId="{07BA24C6-EB02-4829-8EF2-74E151489CD9}" type="presOf" srcId="{DF0319E6-3BCC-499D-95B5-FC9C5D0314DD}" destId="{DF99BF70-D3CC-4C18-81BD-930D4E1F14CA}" srcOrd="0" destOrd="0" presId="urn:microsoft.com/office/officeart/2005/8/layout/vList2"/>
    <dgm:cxn modelId="{5F1300D0-9535-41AF-A45D-D7975CCBC5E4}" type="presOf" srcId="{70F7B62F-D27D-4AC3-B1B7-9855C88A8100}" destId="{77EA4D72-3442-42BE-A16C-3AE1C631CC7B}" srcOrd="0" destOrd="0" presId="urn:microsoft.com/office/officeart/2005/8/layout/vList2"/>
    <dgm:cxn modelId="{1D9786A9-8D40-4A94-8039-4A52FB1E2D2A}" type="presParOf" srcId="{77EA4D72-3442-42BE-A16C-3AE1C631CC7B}" destId="{DF99BF70-D3CC-4C18-81BD-930D4E1F14CA}" srcOrd="0" destOrd="0" presId="urn:microsoft.com/office/officeart/2005/8/layout/vList2"/>
    <dgm:cxn modelId="{1A96FBD1-1501-4A1E-9275-B78B59EC6ADB}" type="presParOf" srcId="{77EA4D72-3442-42BE-A16C-3AE1C631CC7B}" destId="{3EFF8E82-317D-4D98-9225-0BF6857B02EA}" srcOrd="1" destOrd="0" presId="urn:microsoft.com/office/officeart/2005/8/layout/vList2"/>
    <dgm:cxn modelId="{57E3E2BF-E489-4E74-A608-514FFD84428C}" type="presParOf" srcId="{77EA4D72-3442-42BE-A16C-3AE1C631CC7B}" destId="{8BF7617B-B590-4673-9A62-36042DCDC7DB}" srcOrd="2" destOrd="0" presId="urn:microsoft.com/office/officeart/2005/8/layout/vList2"/>
    <dgm:cxn modelId="{3F77879E-9603-40CF-B4B1-98BD8344D061}" type="presParOf" srcId="{77EA4D72-3442-42BE-A16C-3AE1C631CC7B}" destId="{B6FE8E75-56CA-4E63-8EC1-263FADD6083F}" srcOrd="3" destOrd="0" presId="urn:microsoft.com/office/officeart/2005/8/layout/vList2"/>
    <dgm:cxn modelId="{958244AE-CB1B-4C05-88B0-6E485D124986}" type="presParOf" srcId="{77EA4D72-3442-42BE-A16C-3AE1C631CC7B}" destId="{DA13E6BF-1944-46FB-A403-84DCFD5C25B0}" srcOrd="4" destOrd="0" presId="urn:microsoft.com/office/officeart/2005/8/layout/vList2"/>
    <dgm:cxn modelId="{E4139710-BC85-4558-8DC7-88007AE64B75}" type="presParOf" srcId="{77EA4D72-3442-42BE-A16C-3AE1C631CC7B}" destId="{1D1992A3-3848-45C4-A0CD-B18BE5E7B889}" srcOrd="5" destOrd="0" presId="urn:microsoft.com/office/officeart/2005/8/layout/vList2"/>
    <dgm:cxn modelId="{66B9F74E-02AD-455C-B90D-F7B22F5B4788}" type="presParOf" srcId="{77EA4D72-3442-42BE-A16C-3AE1C631CC7B}" destId="{FB446EBA-BBF6-4082-A430-0AB6566DBE2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D7C0B21-BE76-4F6D-87D5-2C0679A75DA1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57F1547-1FD5-49D7-A9A2-657D807EDE6D}">
      <dgm:prSet/>
      <dgm:spPr/>
      <dgm:t>
        <a:bodyPr/>
        <a:lstStyle/>
        <a:p>
          <a:r>
            <a:rPr lang="fr-CA"/>
            <a:t>Occuper un emploi qui permet de vivre et faire vivre sa famille</a:t>
          </a:r>
          <a:endParaRPr lang="en-US"/>
        </a:p>
      </dgm:t>
    </dgm:pt>
    <dgm:pt modelId="{514DE1E7-9687-4BD4-B832-336E3EF560DE}" type="parTrans" cxnId="{2D80E916-B2E8-474F-9D5C-C9C1E84ED0CC}">
      <dgm:prSet/>
      <dgm:spPr/>
      <dgm:t>
        <a:bodyPr/>
        <a:lstStyle/>
        <a:p>
          <a:endParaRPr lang="en-US"/>
        </a:p>
      </dgm:t>
    </dgm:pt>
    <dgm:pt modelId="{38BE65B2-0B83-461F-8E07-A01223286187}" type="sibTrans" cxnId="{2D80E916-B2E8-474F-9D5C-C9C1E84ED0CC}">
      <dgm:prSet/>
      <dgm:spPr/>
      <dgm:t>
        <a:bodyPr/>
        <a:lstStyle/>
        <a:p>
          <a:endParaRPr lang="en-US"/>
        </a:p>
      </dgm:t>
    </dgm:pt>
    <dgm:pt modelId="{0EF91776-A9A5-4692-A239-A595572F0D7C}">
      <dgm:prSet/>
      <dgm:spPr/>
      <dgm:t>
        <a:bodyPr/>
        <a:lstStyle/>
        <a:p>
          <a:r>
            <a:rPr lang="fr-CA"/>
            <a:t>Comprendre la culture organisationnelle dans son milieu de travail</a:t>
          </a:r>
          <a:endParaRPr lang="en-US"/>
        </a:p>
      </dgm:t>
    </dgm:pt>
    <dgm:pt modelId="{C4FE61FD-3ED2-49AE-9329-FF248C98EE5F}" type="parTrans" cxnId="{CF7CC9DD-BC42-4F68-AD46-5122C8A0C4BE}">
      <dgm:prSet/>
      <dgm:spPr/>
      <dgm:t>
        <a:bodyPr/>
        <a:lstStyle/>
        <a:p>
          <a:endParaRPr lang="en-US"/>
        </a:p>
      </dgm:t>
    </dgm:pt>
    <dgm:pt modelId="{6BF11896-B485-448D-A8C6-876CFF681770}" type="sibTrans" cxnId="{CF7CC9DD-BC42-4F68-AD46-5122C8A0C4BE}">
      <dgm:prSet/>
      <dgm:spPr/>
      <dgm:t>
        <a:bodyPr/>
        <a:lstStyle/>
        <a:p>
          <a:endParaRPr lang="en-US"/>
        </a:p>
      </dgm:t>
    </dgm:pt>
    <dgm:pt modelId="{AC6778E8-C459-42B5-8C1F-2C0B3274CDF0}">
      <dgm:prSet/>
      <dgm:spPr/>
      <dgm:t>
        <a:bodyPr/>
        <a:lstStyle/>
        <a:p>
          <a:r>
            <a:rPr lang="fr-CA"/>
            <a:t>Se réaliser professionnellement</a:t>
          </a:r>
          <a:endParaRPr lang="en-US"/>
        </a:p>
      </dgm:t>
    </dgm:pt>
    <dgm:pt modelId="{5BC4A269-4366-486A-A063-DC3FA81ABC4E}" type="parTrans" cxnId="{4D7B3E21-B0AB-4C61-8595-92CA9B6C60FA}">
      <dgm:prSet/>
      <dgm:spPr/>
      <dgm:t>
        <a:bodyPr/>
        <a:lstStyle/>
        <a:p>
          <a:endParaRPr lang="en-US"/>
        </a:p>
      </dgm:t>
    </dgm:pt>
    <dgm:pt modelId="{B45189E4-4C62-4619-B40E-5E530A018609}" type="sibTrans" cxnId="{4D7B3E21-B0AB-4C61-8595-92CA9B6C60FA}">
      <dgm:prSet/>
      <dgm:spPr/>
      <dgm:t>
        <a:bodyPr/>
        <a:lstStyle/>
        <a:p>
          <a:endParaRPr lang="en-US"/>
        </a:p>
      </dgm:t>
    </dgm:pt>
    <dgm:pt modelId="{F96D82FB-7B1A-412A-9FDD-AA0588C7DDAC}">
      <dgm:prSet/>
      <dgm:spPr/>
      <dgm:t>
        <a:bodyPr/>
        <a:lstStyle/>
        <a:p>
          <a:r>
            <a:rPr lang="fr-CA"/>
            <a:t>Avoir des économies afin d’aider financièrement sa famille restée dans le pays d’origine ou au lieu de refuge (ex : camp de réfugiés)</a:t>
          </a:r>
          <a:endParaRPr lang="en-US"/>
        </a:p>
      </dgm:t>
    </dgm:pt>
    <dgm:pt modelId="{38DB2ECD-DCB7-4F80-A68A-8BF24DEABADA}" type="parTrans" cxnId="{F7C72650-E704-4106-8026-C6DB73BDD9C0}">
      <dgm:prSet/>
      <dgm:spPr/>
      <dgm:t>
        <a:bodyPr/>
        <a:lstStyle/>
        <a:p>
          <a:endParaRPr lang="en-US"/>
        </a:p>
      </dgm:t>
    </dgm:pt>
    <dgm:pt modelId="{640AF83B-AECF-4CB5-8583-AF62781D40EC}" type="sibTrans" cxnId="{F7C72650-E704-4106-8026-C6DB73BDD9C0}">
      <dgm:prSet/>
      <dgm:spPr/>
      <dgm:t>
        <a:bodyPr/>
        <a:lstStyle/>
        <a:p>
          <a:endParaRPr lang="en-US"/>
        </a:p>
      </dgm:t>
    </dgm:pt>
    <dgm:pt modelId="{C556BFE5-524B-4C78-8394-A10348888C45}">
      <dgm:prSet/>
      <dgm:spPr/>
      <dgm:t>
        <a:bodyPr/>
        <a:lstStyle/>
        <a:p>
          <a:r>
            <a:rPr lang="fr-CA"/>
            <a:t>Comprendre la monnaie canadienne et le coût de la vie</a:t>
          </a:r>
          <a:endParaRPr lang="en-US"/>
        </a:p>
      </dgm:t>
    </dgm:pt>
    <dgm:pt modelId="{1B8E390C-6F2D-4C10-9FB6-3261F50B61F1}" type="parTrans" cxnId="{08C2362E-9623-4B55-A6F8-3A7BBDB6C8DF}">
      <dgm:prSet/>
      <dgm:spPr/>
      <dgm:t>
        <a:bodyPr/>
        <a:lstStyle/>
        <a:p>
          <a:endParaRPr lang="en-US"/>
        </a:p>
      </dgm:t>
    </dgm:pt>
    <dgm:pt modelId="{2B5A4350-1B70-41E9-B207-A832B4A77C71}" type="sibTrans" cxnId="{08C2362E-9623-4B55-A6F8-3A7BBDB6C8DF}">
      <dgm:prSet/>
      <dgm:spPr/>
      <dgm:t>
        <a:bodyPr/>
        <a:lstStyle/>
        <a:p>
          <a:endParaRPr lang="en-US"/>
        </a:p>
      </dgm:t>
    </dgm:pt>
    <dgm:pt modelId="{D1E5E741-8A66-4447-A8BA-2CA0E9875E96}" type="pres">
      <dgm:prSet presAssocID="{7D7C0B21-BE76-4F6D-87D5-2C0679A75DA1}" presName="linear" presStyleCnt="0">
        <dgm:presLayoutVars>
          <dgm:animLvl val="lvl"/>
          <dgm:resizeHandles val="exact"/>
        </dgm:presLayoutVars>
      </dgm:prSet>
      <dgm:spPr/>
    </dgm:pt>
    <dgm:pt modelId="{A05CAF72-323B-464E-A835-3E6753109B28}" type="pres">
      <dgm:prSet presAssocID="{057F1547-1FD5-49D7-A9A2-657D807EDE6D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60E37B16-5DAC-4F66-B17A-40A321B9BAE6}" type="pres">
      <dgm:prSet presAssocID="{38BE65B2-0B83-461F-8E07-A01223286187}" presName="spacer" presStyleCnt="0"/>
      <dgm:spPr/>
    </dgm:pt>
    <dgm:pt modelId="{DEADD629-64C5-4A78-8934-8AD2673FA203}" type="pres">
      <dgm:prSet presAssocID="{0EF91776-A9A5-4692-A239-A595572F0D7C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1B399968-C6AA-43FA-A13B-F974A05A74ED}" type="pres">
      <dgm:prSet presAssocID="{6BF11896-B485-448D-A8C6-876CFF681770}" presName="spacer" presStyleCnt="0"/>
      <dgm:spPr/>
    </dgm:pt>
    <dgm:pt modelId="{59CE73DD-274B-42EF-83C3-31575412EA86}" type="pres">
      <dgm:prSet presAssocID="{AC6778E8-C459-42B5-8C1F-2C0B3274CDF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AFDFC267-993B-4803-8BC3-EDD9F432FA72}" type="pres">
      <dgm:prSet presAssocID="{B45189E4-4C62-4619-B40E-5E530A018609}" presName="spacer" presStyleCnt="0"/>
      <dgm:spPr/>
    </dgm:pt>
    <dgm:pt modelId="{0839BF5A-49B4-4D65-B318-5849BC3536BD}" type="pres">
      <dgm:prSet presAssocID="{F96D82FB-7B1A-412A-9FDD-AA0588C7DDAC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9098F89E-EEB5-406D-ACAA-A17461FF3B22}" type="pres">
      <dgm:prSet presAssocID="{640AF83B-AECF-4CB5-8583-AF62781D40EC}" presName="spacer" presStyleCnt="0"/>
      <dgm:spPr/>
    </dgm:pt>
    <dgm:pt modelId="{569AADD5-5634-4747-994D-4E019269A107}" type="pres">
      <dgm:prSet presAssocID="{C556BFE5-524B-4C78-8394-A10348888C45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BA1A6501-EA22-410F-906B-928827202FFA}" type="presOf" srcId="{0EF91776-A9A5-4692-A239-A595572F0D7C}" destId="{DEADD629-64C5-4A78-8934-8AD2673FA203}" srcOrd="0" destOrd="0" presId="urn:microsoft.com/office/officeart/2005/8/layout/vList2"/>
    <dgm:cxn modelId="{2D80E916-B2E8-474F-9D5C-C9C1E84ED0CC}" srcId="{7D7C0B21-BE76-4F6D-87D5-2C0679A75DA1}" destId="{057F1547-1FD5-49D7-A9A2-657D807EDE6D}" srcOrd="0" destOrd="0" parTransId="{514DE1E7-9687-4BD4-B832-336E3EF560DE}" sibTransId="{38BE65B2-0B83-461F-8E07-A01223286187}"/>
    <dgm:cxn modelId="{4D7B3E21-B0AB-4C61-8595-92CA9B6C60FA}" srcId="{7D7C0B21-BE76-4F6D-87D5-2C0679A75DA1}" destId="{AC6778E8-C459-42B5-8C1F-2C0B3274CDF0}" srcOrd="2" destOrd="0" parTransId="{5BC4A269-4366-486A-A063-DC3FA81ABC4E}" sibTransId="{B45189E4-4C62-4619-B40E-5E530A018609}"/>
    <dgm:cxn modelId="{08C2362E-9623-4B55-A6F8-3A7BBDB6C8DF}" srcId="{7D7C0B21-BE76-4F6D-87D5-2C0679A75DA1}" destId="{C556BFE5-524B-4C78-8394-A10348888C45}" srcOrd="4" destOrd="0" parTransId="{1B8E390C-6F2D-4C10-9FB6-3261F50B61F1}" sibTransId="{2B5A4350-1B70-41E9-B207-A832B4A77C71}"/>
    <dgm:cxn modelId="{059E5430-643B-4788-9F5B-49B563B2C37E}" type="presOf" srcId="{C556BFE5-524B-4C78-8394-A10348888C45}" destId="{569AADD5-5634-4747-994D-4E019269A107}" srcOrd="0" destOrd="0" presId="urn:microsoft.com/office/officeart/2005/8/layout/vList2"/>
    <dgm:cxn modelId="{C475BE6B-EDE1-44C7-8ED2-0E3840B13524}" type="presOf" srcId="{7D7C0B21-BE76-4F6D-87D5-2C0679A75DA1}" destId="{D1E5E741-8A66-4447-A8BA-2CA0E9875E96}" srcOrd="0" destOrd="0" presId="urn:microsoft.com/office/officeart/2005/8/layout/vList2"/>
    <dgm:cxn modelId="{F7C72650-E704-4106-8026-C6DB73BDD9C0}" srcId="{7D7C0B21-BE76-4F6D-87D5-2C0679A75DA1}" destId="{F96D82FB-7B1A-412A-9FDD-AA0588C7DDAC}" srcOrd="3" destOrd="0" parTransId="{38DB2ECD-DCB7-4F80-A68A-8BF24DEABADA}" sibTransId="{640AF83B-AECF-4CB5-8583-AF62781D40EC}"/>
    <dgm:cxn modelId="{412B8F54-2053-46D1-B645-5345D54FC291}" type="presOf" srcId="{AC6778E8-C459-42B5-8C1F-2C0B3274CDF0}" destId="{59CE73DD-274B-42EF-83C3-31575412EA86}" srcOrd="0" destOrd="0" presId="urn:microsoft.com/office/officeart/2005/8/layout/vList2"/>
    <dgm:cxn modelId="{981A0DC8-414D-45DB-BF41-BF1826A96664}" type="presOf" srcId="{F96D82FB-7B1A-412A-9FDD-AA0588C7DDAC}" destId="{0839BF5A-49B4-4D65-B318-5849BC3536BD}" srcOrd="0" destOrd="0" presId="urn:microsoft.com/office/officeart/2005/8/layout/vList2"/>
    <dgm:cxn modelId="{CF7CC9DD-BC42-4F68-AD46-5122C8A0C4BE}" srcId="{7D7C0B21-BE76-4F6D-87D5-2C0679A75DA1}" destId="{0EF91776-A9A5-4692-A239-A595572F0D7C}" srcOrd="1" destOrd="0" parTransId="{C4FE61FD-3ED2-49AE-9329-FF248C98EE5F}" sibTransId="{6BF11896-B485-448D-A8C6-876CFF681770}"/>
    <dgm:cxn modelId="{A3B44DE1-4B21-481F-9A74-8E02F04ECC27}" type="presOf" srcId="{057F1547-1FD5-49D7-A9A2-657D807EDE6D}" destId="{A05CAF72-323B-464E-A835-3E6753109B28}" srcOrd="0" destOrd="0" presId="urn:microsoft.com/office/officeart/2005/8/layout/vList2"/>
    <dgm:cxn modelId="{E24F6AAD-33FF-4583-8B0F-0CDF3469D28C}" type="presParOf" srcId="{D1E5E741-8A66-4447-A8BA-2CA0E9875E96}" destId="{A05CAF72-323B-464E-A835-3E6753109B28}" srcOrd="0" destOrd="0" presId="urn:microsoft.com/office/officeart/2005/8/layout/vList2"/>
    <dgm:cxn modelId="{258A8374-DECA-4CC1-A341-9B749E90916E}" type="presParOf" srcId="{D1E5E741-8A66-4447-A8BA-2CA0E9875E96}" destId="{60E37B16-5DAC-4F66-B17A-40A321B9BAE6}" srcOrd="1" destOrd="0" presId="urn:microsoft.com/office/officeart/2005/8/layout/vList2"/>
    <dgm:cxn modelId="{B839E516-1095-44AD-A42A-9CD266F1449D}" type="presParOf" srcId="{D1E5E741-8A66-4447-A8BA-2CA0E9875E96}" destId="{DEADD629-64C5-4A78-8934-8AD2673FA203}" srcOrd="2" destOrd="0" presId="urn:microsoft.com/office/officeart/2005/8/layout/vList2"/>
    <dgm:cxn modelId="{229E1057-587C-4D2B-8FE9-888D643A39EF}" type="presParOf" srcId="{D1E5E741-8A66-4447-A8BA-2CA0E9875E96}" destId="{1B399968-C6AA-43FA-A13B-F974A05A74ED}" srcOrd="3" destOrd="0" presId="urn:microsoft.com/office/officeart/2005/8/layout/vList2"/>
    <dgm:cxn modelId="{88C47A37-19D9-451D-AB00-B01DF97FEAA4}" type="presParOf" srcId="{D1E5E741-8A66-4447-A8BA-2CA0E9875E96}" destId="{59CE73DD-274B-42EF-83C3-31575412EA86}" srcOrd="4" destOrd="0" presId="urn:microsoft.com/office/officeart/2005/8/layout/vList2"/>
    <dgm:cxn modelId="{F881619D-F732-40D0-A7DE-8E01681B926C}" type="presParOf" srcId="{D1E5E741-8A66-4447-A8BA-2CA0E9875E96}" destId="{AFDFC267-993B-4803-8BC3-EDD9F432FA72}" srcOrd="5" destOrd="0" presId="urn:microsoft.com/office/officeart/2005/8/layout/vList2"/>
    <dgm:cxn modelId="{6CDB18C2-3EFC-4A1B-AC60-9580EBC86F36}" type="presParOf" srcId="{D1E5E741-8A66-4447-A8BA-2CA0E9875E96}" destId="{0839BF5A-49B4-4D65-B318-5849BC3536BD}" srcOrd="6" destOrd="0" presId="urn:microsoft.com/office/officeart/2005/8/layout/vList2"/>
    <dgm:cxn modelId="{4BB01834-98BA-4637-91C1-D0B9C8ED6398}" type="presParOf" srcId="{D1E5E741-8A66-4447-A8BA-2CA0E9875E96}" destId="{9098F89E-EEB5-406D-ACAA-A17461FF3B22}" srcOrd="7" destOrd="0" presId="urn:microsoft.com/office/officeart/2005/8/layout/vList2"/>
    <dgm:cxn modelId="{D5BA4C2C-D8CC-4348-B348-3B4342370778}" type="presParOf" srcId="{D1E5E741-8A66-4447-A8BA-2CA0E9875E96}" destId="{569AADD5-5634-4747-994D-4E019269A107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EE7A8A9-8D39-4BF0-8D5C-B5843A90B7B8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975F9859-27CF-47E5-BD3B-305CF587B760}">
      <dgm:prSet/>
      <dgm:spPr/>
      <dgm:t>
        <a:bodyPr/>
        <a:lstStyle/>
        <a:p>
          <a:r>
            <a:rPr lang="fr-CA"/>
            <a:t>Apprendre à faire un budget</a:t>
          </a:r>
          <a:endParaRPr lang="en-US"/>
        </a:p>
      </dgm:t>
    </dgm:pt>
    <dgm:pt modelId="{AB312211-4484-43BB-8E13-FBB3B23CB886}" type="parTrans" cxnId="{B3C40989-1BC3-4DFA-9201-52179354594C}">
      <dgm:prSet/>
      <dgm:spPr/>
      <dgm:t>
        <a:bodyPr/>
        <a:lstStyle/>
        <a:p>
          <a:endParaRPr lang="en-US"/>
        </a:p>
      </dgm:t>
    </dgm:pt>
    <dgm:pt modelId="{697FD213-DCD8-43FC-A91F-537B89692D96}" type="sibTrans" cxnId="{B3C40989-1BC3-4DFA-9201-52179354594C}">
      <dgm:prSet/>
      <dgm:spPr/>
      <dgm:t>
        <a:bodyPr/>
        <a:lstStyle/>
        <a:p>
          <a:endParaRPr lang="en-US"/>
        </a:p>
      </dgm:t>
    </dgm:pt>
    <dgm:pt modelId="{871D0DAC-EC76-4EF0-86F5-DDC28E6E53E8}">
      <dgm:prSet/>
      <dgm:spPr/>
      <dgm:t>
        <a:bodyPr/>
        <a:lstStyle/>
        <a:p>
          <a:r>
            <a:rPr lang="fr-CA"/>
            <a:t>Apprendre à faire l’épicerie</a:t>
          </a:r>
          <a:endParaRPr lang="en-US"/>
        </a:p>
      </dgm:t>
    </dgm:pt>
    <dgm:pt modelId="{07065E41-56F5-4DA8-9CBE-C4D4D36B0200}" type="parTrans" cxnId="{F90EDD28-288A-463B-BF46-98450CC990C5}">
      <dgm:prSet/>
      <dgm:spPr/>
      <dgm:t>
        <a:bodyPr/>
        <a:lstStyle/>
        <a:p>
          <a:endParaRPr lang="en-US"/>
        </a:p>
      </dgm:t>
    </dgm:pt>
    <dgm:pt modelId="{5E715017-0CA1-469D-BC4D-8BE240AB97E6}" type="sibTrans" cxnId="{F90EDD28-288A-463B-BF46-98450CC990C5}">
      <dgm:prSet/>
      <dgm:spPr/>
      <dgm:t>
        <a:bodyPr/>
        <a:lstStyle/>
        <a:p>
          <a:endParaRPr lang="en-US"/>
        </a:p>
      </dgm:t>
    </dgm:pt>
    <dgm:pt modelId="{F5B52FB1-353D-403D-A448-FE56B29A4862}">
      <dgm:prSet/>
      <dgm:spPr/>
      <dgm:t>
        <a:bodyPr/>
        <a:lstStyle/>
        <a:p>
          <a:r>
            <a:rPr lang="fr-CA"/>
            <a:t>Apprendre à se vêtir selon les saisons</a:t>
          </a:r>
          <a:endParaRPr lang="en-US"/>
        </a:p>
      </dgm:t>
    </dgm:pt>
    <dgm:pt modelId="{B4DD8A55-CAB0-45D4-A70E-5282C0C9CD92}" type="parTrans" cxnId="{12E208A5-A61C-4A48-941B-279885D79E34}">
      <dgm:prSet/>
      <dgm:spPr/>
      <dgm:t>
        <a:bodyPr/>
        <a:lstStyle/>
        <a:p>
          <a:endParaRPr lang="en-US"/>
        </a:p>
      </dgm:t>
    </dgm:pt>
    <dgm:pt modelId="{4790828C-695B-4F7B-90C7-447913D58BCC}" type="sibTrans" cxnId="{12E208A5-A61C-4A48-941B-279885D79E34}">
      <dgm:prSet/>
      <dgm:spPr/>
      <dgm:t>
        <a:bodyPr/>
        <a:lstStyle/>
        <a:p>
          <a:endParaRPr lang="en-US"/>
        </a:p>
      </dgm:t>
    </dgm:pt>
    <dgm:pt modelId="{2023B16E-B62B-4566-81E1-A766C8DB46F4}">
      <dgm:prSet/>
      <dgm:spPr/>
      <dgm:t>
        <a:bodyPr/>
        <a:lstStyle/>
        <a:p>
          <a:r>
            <a:rPr lang="fr-CA"/>
            <a:t>Recevoir des services de santé</a:t>
          </a:r>
          <a:endParaRPr lang="en-US"/>
        </a:p>
      </dgm:t>
    </dgm:pt>
    <dgm:pt modelId="{38A282AC-B22D-4302-A084-4DBB5D1738CF}" type="parTrans" cxnId="{A7CD1CB7-78DD-49A8-BB13-53FFAAF629F1}">
      <dgm:prSet/>
      <dgm:spPr/>
      <dgm:t>
        <a:bodyPr/>
        <a:lstStyle/>
        <a:p>
          <a:endParaRPr lang="en-US"/>
        </a:p>
      </dgm:t>
    </dgm:pt>
    <dgm:pt modelId="{13608580-3497-4C38-AE85-7A73F5CF2682}" type="sibTrans" cxnId="{A7CD1CB7-78DD-49A8-BB13-53FFAAF629F1}">
      <dgm:prSet/>
      <dgm:spPr/>
      <dgm:t>
        <a:bodyPr/>
        <a:lstStyle/>
        <a:p>
          <a:endParaRPr lang="en-US"/>
        </a:p>
      </dgm:t>
    </dgm:pt>
    <dgm:pt modelId="{27C769A4-D399-431F-8A13-4E4DF231FD4A}">
      <dgm:prSet/>
      <dgm:spPr/>
      <dgm:t>
        <a:bodyPr/>
        <a:lstStyle/>
        <a:p>
          <a:r>
            <a:rPr lang="fr-CA"/>
            <a:t>Recevoir du soutien psychologique</a:t>
          </a:r>
          <a:endParaRPr lang="en-US"/>
        </a:p>
      </dgm:t>
    </dgm:pt>
    <dgm:pt modelId="{97227843-D75C-4BBF-BB35-EF946CA1FF4B}" type="parTrans" cxnId="{8F64D53B-42D2-4D3F-9E44-F113DC59BA75}">
      <dgm:prSet/>
      <dgm:spPr/>
      <dgm:t>
        <a:bodyPr/>
        <a:lstStyle/>
        <a:p>
          <a:endParaRPr lang="en-US"/>
        </a:p>
      </dgm:t>
    </dgm:pt>
    <dgm:pt modelId="{2210D2CF-7D7A-47D2-83C8-B5263CFDCBA2}" type="sibTrans" cxnId="{8F64D53B-42D2-4D3F-9E44-F113DC59BA75}">
      <dgm:prSet/>
      <dgm:spPr/>
      <dgm:t>
        <a:bodyPr/>
        <a:lstStyle/>
        <a:p>
          <a:endParaRPr lang="en-US"/>
        </a:p>
      </dgm:t>
    </dgm:pt>
    <dgm:pt modelId="{1ADF4FCB-4C5A-4A64-A5B0-170C8A214ECF}" type="pres">
      <dgm:prSet presAssocID="{8EE7A8A9-8D39-4BF0-8D5C-B5843A90B7B8}" presName="linear" presStyleCnt="0">
        <dgm:presLayoutVars>
          <dgm:animLvl val="lvl"/>
          <dgm:resizeHandles val="exact"/>
        </dgm:presLayoutVars>
      </dgm:prSet>
      <dgm:spPr/>
    </dgm:pt>
    <dgm:pt modelId="{0C4E3881-3AD7-4951-AE08-AF0BF2FDFDA7}" type="pres">
      <dgm:prSet presAssocID="{975F9859-27CF-47E5-BD3B-305CF587B760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324C6050-37A8-4E9C-890A-996774D681FD}" type="pres">
      <dgm:prSet presAssocID="{697FD213-DCD8-43FC-A91F-537B89692D96}" presName="spacer" presStyleCnt="0"/>
      <dgm:spPr/>
    </dgm:pt>
    <dgm:pt modelId="{250C0A46-974F-49DC-9A1C-6E8D7C37CEA0}" type="pres">
      <dgm:prSet presAssocID="{871D0DAC-EC76-4EF0-86F5-DDC28E6E53E8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A4A2F0D7-7A58-434E-8292-EA10398BFFD6}" type="pres">
      <dgm:prSet presAssocID="{5E715017-0CA1-469D-BC4D-8BE240AB97E6}" presName="spacer" presStyleCnt="0"/>
      <dgm:spPr/>
    </dgm:pt>
    <dgm:pt modelId="{05AB53F6-20FF-44F1-8126-42566DBF372A}" type="pres">
      <dgm:prSet presAssocID="{F5B52FB1-353D-403D-A448-FE56B29A486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A5CFA3F3-B954-47C9-A229-3C739B0C16FF}" type="pres">
      <dgm:prSet presAssocID="{4790828C-695B-4F7B-90C7-447913D58BCC}" presName="spacer" presStyleCnt="0"/>
      <dgm:spPr/>
    </dgm:pt>
    <dgm:pt modelId="{69D6D1D7-467F-4B93-B803-0837193BF8AE}" type="pres">
      <dgm:prSet presAssocID="{2023B16E-B62B-4566-81E1-A766C8DB46F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129DC4E3-A60B-4492-957F-F19770A61E37}" type="pres">
      <dgm:prSet presAssocID="{13608580-3497-4C38-AE85-7A73F5CF2682}" presName="spacer" presStyleCnt="0"/>
      <dgm:spPr/>
    </dgm:pt>
    <dgm:pt modelId="{61E64D16-CA16-4F59-A059-32D6A36FB2F9}" type="pres">
      <dgm:prSet presAssocID="{27C769A4-D399-431F-8A13-4E4DF231FD4A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507DA908-FC85-4264-BA45-8551956C3BB7}" type="presOf" srcId="{975F9859-27CF-47E5-BD3B-305CF587B760}" destId="{0C4E3881-3AD7-4951-AE08-AF0BF2FDFDA7}" srcOrd="0" destOrd="0" presId="urn:microsoft.com/office/officeart/2005/8/layout/vList2"/>
    <dgm:cxn modelId="{93FEB126-6D2D-461B-9AEB-17F62B665B28}" type="presOf" srcId="{F5B52FB1-353D-403D-A448-FE56B29A4862}" destId="{05AB53F6-20FF-44F1-8126-42566DBF372A}" srcOrd="0" destOrd="0" presId="urn:microsoft.com/office/officeart/2005/8/layout/vList2"/>
    <dgm:cxn modelId="{F90EDD28-288A-463B-BF46-98450CC990C5}" srcId="{8EE7A8A9-8D39-4BF0-8D5C-B5843A90B7B8}" destId="{871D0DAC-EC76-4EF0-86F5-DDC28E6E53E8}" srcOrd="1" destOrd="0" parTransId="{07065E41-56F5-4DA8-9CBE-C4D4D36B0200}" sibTransId="{5E715017-0CA1-469D-BC4D-8BE240AB97E6}"/>
    <dgm:cxn modelId="{8F64D53B-42D2-4D3F-9E44-F113DC59BA75}" srcId="{8EE7A8A9-8D39-4BF0-8D5C-B5843A90B7B8}" destId="{27C769A4-D399-431F-8A13-4E4DF231FD4A}" srcOrd="4" destOrd="0" parTransId="{97227843-D75C-4BBF-BB35-EF946CA1FF4B}" sibTransId="{2210D2CF-7D7A-47D2-83C8-B5263CFDCBA2}"/>
    <dgm:cxn modelId="{C9FFA971-9C9A-4AD3-AA5E-6693294867DF}" type="presOf" srcId="{2023B16E-B62B-4566-81E1-A766C8DB46F4}" destId="{69D6D1D7-467F-4B93-B803-0837193BF8AE}" srcOrd="0" destOrd="0" presId="urn:microsoft.com/office/officeart/2005/8/layout/vList2"/>
    <dgm:cxn modelId="{B3C40989-1BC3-4DFA-9201-52179354594C}" srcId="{8EE7A8A9-8D39-4BF0-8D5C-B5843A90B7B8}" destId="{975F9859-27CF-47E5-BD3B-305CF587B760}" srcOrd="0" destOrd="0" parTransId="{AB312211-4484-43BB-8E13-FBB3B23CB886}" sibTransId="{697FD213-DCD8-43FC-A91F-537B89692D96}"/>
    <dgm:cxn modelId="{351E0196-238A-4B54-ADB3-2FB90C9EF359}" type="presOf" srcId="{27C769A4-D399-431F-8A13-4E4DF231FD4A}" destId="{61E64D16-CA16-4F59-A059-32D6A36FB2F9}" srcOrd="0" destOrd="0" presId="urn:microsoft.com/office/officeart/2005/8/layout/vList2"/>
    <dgm:cxn modelId="{12E208A5-A61C-4A48-941B-279885D79E34}" srcId="{8EE7A8A9-8D39-4BF0-8D5C-B5843A90B7B8}" destId="{F5B52FB1-353D-403D-A448-FE56B29A4862}" srcOrd="2" destOrd="0" parTransId="{B4DD8A55-CAB0-45D4-A70E-5282C0C9CD92}" sibTransId="{4790828C-695B-4F7B-90C7-447913D58BCC}"/>
    <dgm:cxn modelId="{A7CD1CB7-78DD-49A8-BB13-53FFAAF629F1}" srcId="{8EE7A8A9-8D39-4BF0-8D5C-B5843A90B7B8}" destId="{2023B16E-B62B-4566-81E1-A766C8DB46F4}" srcOrd="3" destOrd="0" parTransId="{38A282AC-B22D-4302-A084-4DBB5D1738CF}" sibTransId="{13608580-3497-4C38-AE85-7A73F5CF2682}"/>
    <dgm:cxn modelId="{F781CAD0-6DB0-41C8-95D2-910F9B85F83F}" type="presOf" srcId="{871D0DAC-EC76-4EF0-86F5-DDC28E6E53E8}" destId="{250C0A46-974F-49DC-9A1C-6E8D7C37CEA0}" srcOrd="0" destOrd="0" presId="urn:microsoft.com/office/officeart/2005/8/layout/vList2"/>
    <dgm:cxn modelId="{A06457E7-D746-485E-97BA-75FF6B40C023}" type="presOf" srcId="{8EE7A8A9-8D39-4BF0-8D5C-B5843A90B7B8}" destId="{1ADF4FCB-4C5A-4A64-A5B0-170C8A214ECF}" srcOrd="0" destOrd="0" presId="urn:microsoft.com/office/officeart/2005/8/layout/vList2"/>
    <dgm:cxn modelId="{57205AD0-3BAA-497D-9B7D-1B2483E5F047}" type="presParOf" srcId="{1ADF4FCB-4C5A-4A64-A5B0-170C8A214ECF}" destId="{0C4E3881-3AD7-4951-AE08-AF0BF2FDFDA7}" srcOrd="0" destOrd="0" presId="urn:microsoft.com/office/officeart/2005/8/layout/vList2"/>
    <dgm:cxn modelId="{72DEB4F6-2602-4F37-AC10-601B47C69208}" type="presParOf" srcId="{1ADF4FCB-4C5A-4A64-A5B0-170C8A214ECF}" destId="{324C6050-37A8-4E9C-890A-996774D681FD}" srcOrd="1" destOrd="0" presId="urn:microsoft.com/office/officeart/2005/8/layout/vList2"/>
    <dgm:cxn modelId="{FBE74F3B-AB31-4563-8AF1-15A69C24D032}" type="presParOf" srcId="{1ADF4FCB-4C5A-4A64-A5B0-170C8A214ECF}" destId="{250C0A46-974F-49DC-9A1C-6E8D7C37CEA0}" srcOrd="2" destOrd="0" presId="urn:microsoft.com/office/officeart/2005/8/layout/vList2"/>
    <dgm:cxn modelId="{502BC6A5-1C94-4BDF-BB16-64DE8509B994}" type="presParOf" srcId="{1ADF4FCB-4C5A-4A64-A5B0-170C8A214ECF}" destId="{A4A2F0D7-7A58-434E-8292-EA10398BFFD6}" srcOrd="3" destOrd="0" presId="urn:microsoft.com/office/officeart/2005/8/layout/vList2"/>
    <dgm:cxn modelId="{BD1DC0BC-A87C-4A70-BA29-DDBA41C76EBD}" type="presParOf" srcId="{1ADF4FCB-4C5A-4A64-A5B0-170C8A214ECF}" destId="{05AB53F6-20FF-44F1-8126-42566DBF372A}" srcOrd="4" destOrd="0" presId="urn:microsoft.com/office/officeart/2005/8/layout/vList2"/>
    <dgm:cxn modelId="{B8352342-767F-4E4D-B403-2E387E64BBCB}" type="presParOf" srcId="{1ADF4FCB-4C5A-4A64-A5B0-170C8A214ECF}" destId="{A5CFA3F3-B954-47C9-A229-3C739B0C16FF}" srcOrd="5" destOrd="0" presId="urn:microsoft.com/office/officeart/2005/8/layout/vList2"/>
    <dgm:cxn modelId="{D410C6E5-0119-4A9A-9B94-80B9A07E8988}" type="presParOf" srcId="{1ADF4FCB-4C5A-4A64-A5B0-170C8A214ECF}" destId="{69D6D1D7-467F-4B93-B803-0837193BF8AE}" srcOrd="6" destOrd="0" presId="urn:microsoft.com/office/officeart/2005/8/layout/vList2"/>
    <dgm:cxn modelId="{7803952D-FEEE-46A4-8468-0DF27661580C}" type="presParOf" srcId="{1ADF4FCB-4C5A-4A64-A5B0-170C8A214ECF}" destId="{129DC4E3-A60B-4492-957F-F19770A61E37}" srcOrd="7" destOrd="0" presId="urn:microsoft.com/office/officeart/2005/8/layout/vList2"/>
    <dgm:cxn modelId="{ACBADCBA-AE92-453C-8D9C-E524D1F32FA2}" type="presParOf" srcId="{1ADF4FCB-4C5A-4A64-A5B0-170C8A214ECF}" destId="{61E64D16-CA16-4F59-A059-32D6A36FB2F9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68455B1-6E9E-4076-B2B9-584C1248C4F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3B931CD-489A-486C-8FF8-8CDC1E7D4452}">
      <dgm:prSet/>
      <dgm:spPr/>
      <dgm:t>
        <a:bodyPr/>
        <a:lstStyle/>
        <a:p>
          <a:r>
            <a:rPr lang="fr-CA"/>
            <a:t>Recevoir du soutien pour l’inclusion sociale</a:t>
          </a:r>
          <a:endParaRPr lang="en-US"/>
        </a:p>
      </dgm:t>
    </dgm:pt>
    <dgm:pt modelId="{F64D5FFE-7F2C-4DEF-9EAC-6057500E9314}" type="parTrans" cxnId="{2BA4BCE6-CF85-47EB-9568-8150BD25CC1D}">
      <dgm:prSet/>
      <dgm:spPr/>
      <dgm:t>
        <a:bodyPr/>
        <a:lstStyle/>
        <a:p>
          <a:endParaRPr lang="en-US"/>
        </a:p>
      </dgm:t>
    </dgm:pt>
    <dgm:pt modelId="{77428164-A297-4E1A-AB31-F0F826262411}" type="sibTrans" cxnId="{2BA4BCE6-CF85-47EB-9568-8150BD25CC1D}">
      <dgm:prSet/>
      <dgm:spPr/>
      <dgm:t>
        <a:bodyPr/>
        <a:lstStyle/>
        <a:p>
          <a:endParaRPr lang="en-US"/>
        </a:p>
      </dgm:t>
    </dgm:pt>
    <dgm:pt modelId="{A3B22FC8-16F8-4071-A7C0-7780C01F47A3}">
      <dgm:prSet/>
      <dgm:spPr/>
      <dgm:t>
        <a:bodyPr/>
        <a:lstStyle/>
        <a:p>
          <a:r>
            <a:rPr lang="fr-CA"/>
            <a:t>Se sentir en sécurité</a:t>
          </a:r>
          <a:endParaRPr lang="en-US"/>
        </a:p>
      </dgm:t>
    </dgm:pt>
    <dgm:pt modelId="{5B810101-5EF9-4173-BED8-6E6B1143A153}" type="parTrans" cxnId="{A6C49F83-A00E-4011-B248-B21D0B54027F}">
      <dgm:prSet/>
      <dgm:spPr/>
      <dgm:t>
        <a:bodyPr/>
        <a:lstStyle/>
        <a:p>
          <a:endParaRPr lang="en-US"/>
        </a:p>
      </dgm:t>
    </dgm:pt>
    <dgm:pt modelId="{DA9F045D-6438-4EED-9F31-57B8CA7A7EF3}" type="sibTrans" cxnId="{A6C49F83-A00E-4011-B248-B21D0B54027F}">
      <dgm:prSet/>
      <dgm:spPr/>
      <dgm:t>
        <a:bodyPr/>
        <a:lstStyle/>
        <a:p>
          <a:endParaRPr lang="en-US"/>
        </a:p>
      </dgm:t>
    </dgm:pt>
    <dgm:pt modelId="{A57498F2-CC46-4FC2-B624-1F99E036C88C}">
      <dgm:prSet/>
      <dgm:spPr/>
      <dgm:t>
        <a:bodyPr/>
        <a:lstStyle/>
        <a:p>
          <a:r>
            <a:rPr lang="fr-CA"/>
            <a:t>Se procurer les documents administratifs et cartes nécessaires (assurance maladie, assurance sociale, permis de conduire)</a:t>
          </a:r>
          <a:endParaRPr lang="en-US"/>
        </a:p>
      </dgm:t>
    </dgm:pt>
    <dgm:pt modelId="{0FEEC776-C823-4DD0-AC0A-CDBB36F3E5CB}" type="parTrans" cxnId="{DE27C47E-7C99-4062-846F-B1E169421FAC}">
      <dgm:prSet/>
      <dgm:spPr/>
      <dgm:t>
        <a:bodyPr/>
        <a:lstStyle/>
        <a:p>
          <a:endParaRPr lang="en-US"/>
        </a:p>
      </dgm:t>
    </dgm:pt>
    <dgm:pt modelId="{388546A7-90A4-4E91-B585-16936978260B}" type="sibTrans" cxnId="{DE27C47E-7C99-4062-846F-B1E169421FAC}">
      <dgm:prSet/>
      <dgm:spPr/>
      <dgm:t>
        <a:bodyPr/>
        <a:lstStyle/>
        <a:p>
          <a:endParaRPr lang="en-US"/>
        </a:p>
      </dgm:t>
    </dgm:pt>
    <dgm:pt modelId="{A45FB885-42E9-45A4-95D8-49164596A61B}">
      <dgm:prSet/>
      <dgm:spPr/>
      <dgm:t>
        <a:bodyPr/>
        <a:lstStyle/>
        <a:p>
          <a:r>
            <a:rPr lang="fr-CA"/>
            <a:t>Se familiariser avec le système de transport de la ville</a:t>
          </a:r>
          <a:endParaRPr lang="en-US"/>
        </a:p>
      </dgm:t>
    </dgm:pt>
    <dgm:pt modelId="{23510ABE-A5DF-4F79-92BC-E417B17B6902}" type="parTrans" cxnId="{82CFCC49-0FB0-43F9-95CB-6B2AA7BFEF15}">
      <dgm:prSet/>
      <dgm:spPr/>
      <dgm:t>
        <a:bodyPr/>
        <a:lstStyle/>
        <a:p>
          <a:endParaRPr lang="en-US"/>
        </a:p>
      </dgm:t>
    </dgm:pt>
    <dgm:pt modelId="{46A5E477-A6DA-41AD-88A6-D2DB771877AD}" type="sibTrans" cxnId="{82CFCC49-0FB0-43F9-95CB-6B2AA7BFEF15}">
      <dgm:prSet/>
      <dgm:spPr/>
      <dgm:t>
        <a:bodyPr/>
        <a:lstStyle/>
        <a:p>
          <a:endParaRPr lang="en-US"/>
        </a:p>
      </dgm:t>
    </dgm:pt>
    <dgm:pt modelId="{1DE2CA3E-1E03-461B-B6B2-16514B9B58BB}">
      <dgm:prSet/>
      <dgm:spPr/>
      <dgm:t>
        <a:bodyPr/>
        <a:lstStyle/>
        <a:p>
          <a:r>
            <a:rPr lang="fr-CA"/>
            <a:t>Trouver un lieu et une communauté pour pratiquer sa religion et vivre sa spiritualité</a:t>
          </a:r>
          <a:endParaRPr lang="en-US"/>
        </a:p>
      </dgm:t>
    </dgm:pt>
    <dgm:pt modelId="{290C77E8-7875-489F-A417-828A7CBD5759}" type="parTrans" cxnId="{17F6FFFF-C563-40F3-9DD9-80452A2FDF2A}">
      <dgm:prSet/>
      <dgm:spPr/>
      <dgm:t>
        <a:bodyPr/>
        <a:lstStyle/>
        <a:p>
          <a:endParaRPr lang="en-US"/>
        </a:p>
      </dgm:t>
    </dgm:pt>
    <dgm:pt modelId="{4E125DEF-15E8-489A-9993-70D29476E727}" type="sibTrans" cxnId="{17F6FFFF-C563-40F3-9DD9-80452A2FDF2A}">
      <dgm:prSet/>
      <dgm:spPr/>
      <dgm:t>
        <a:bodyPr/>
        <a:lstStyle/>
        <a:p>
          <a:endParaRPr lang="en-US"/>
        </a:p>
      </dgm:t>
    </dgm:pt>
    <dgm:pt modelId="{2A45CCBB-BA60-4131-8150-EBDEC637A11D}" type="pres">
      <dgm:prSet presAssocID="{668455B1-6E9E-4076-B2B9-584C1248C4F4}" presName="linear" presStyleCnt="0">
        <dgm:presLayoutVars>
          <dgm:animLvl val="lvl"/>
          <dgm:resizeHandles val="exact"/>
        </dgm:presLayoutVars>
      </dgm:prSet>
      <dgm:spPr/>
    </dgm:pt>
    <dgm:pt modelId="{6131E1C4-7D28-4D00-BA48-0179A1781ED5}" type="pres">
      <dgm:prSet presAssocID="{13B931CD-489A-486C-8FF8-8CDC1E7D4452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04A0CF78-DF58-4609-9A97-0E0511B6D46C}" type="pres">
      <dgm:prSet presAssocID="{77428164-A297-4E1A-AB31-F0F826262411}" presName="spacer" presStyleCnt="0"/>
      <dgm:spPr/>
    </dgm:pt>
    <dgm:pt modelId="{EB249679-919D-4996-8137-E3BFE7B43382}" type="pres">
      <dgm:prSet presAssocID="{A3B22FC8-16F8-4071-A7C0-7780C01F47A3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DABABD01-C6A5-4D05-8332-5D6471EC966A}" type="pres">
      <dgm:prSet presAssocID="{DA9F045D-6438-4EED-9F31-57B8CA7A7EF3}" presName="spacer" presStyleCnt="0"/>
      <dgm:spPr/>
    </dgm:pt>
    <dgm:pt modelId="{6AEAEA92-FAE5-489F-B46F-EA5C96993FBF}" type="pres">
      <dgm:prSet presAssocID="{A57498F2-CC46-4FC2-B624-1F99E036C88C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70F8FFC2-FAE7-4703-BECA-FDB50AFBA9C7}" type="pres">
      <dgm:prSet presAssocID="{388546A7-90A4-4E91-B585-16936978260B}" presName="spacer" presStyleCnt="0"/>
      <dgm:spPr/>
    </dgm:pt>
    <dgm:pt modelId="{FAE97AC8-942A-499D-A6BC-5076F3D25DCB}" type="pres">
      <dgm:prSet presAssocID="{A45FB885-42E9-45A4-95D8-49164596A61B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BC460D10-FA63-473E-8D9C-CDD56D4896CD}" type="pres">
      <dgm:prSet presAssocID="{46A5E477-A6DA-41AD-88A6-D2DB771877AD}" presName="spacer" presStyleCnt="0"/>
      <dgm:spPr/>
    </dgm:pt>
    <dgm:pt modelId="{EEEA1B09-47FE-40ED-9C28-8DB09BE1211C}" type="pres">
      <dgm:prSet presAssocID="{1DE2CA3E-1E03-461B-B6B2-16514B9B58BB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DD20781B-EAA9-4E27-997C-E2571B644C26}" type="presOf" srcId="{A57498F2-CC46-4FC2-B624-1F99E036C88C}" destId="{6AEAEA92-FAE5-489F-B46F-EA5C96993FBF}" srcOrd="0" destOrd="0" presId="urn:microsoft.com/office/officeart/2005/8/layout/vList2"/>
    <dgm:cxn modelId="{45D60F40-B440-4FA3-9B56-10CE9E34C2C4}" type="presOf" srcId="{A45FB885-42E9-45A4-95D8-49164596A61B}" destId="{FAE97AC8-942A-499D-A6BC-5076F3D25DCB}" srcOrd="0" destOrd="0" presId="urn:microsoft.com/office/officeart/2005/8/layout/vList2"/>
    <dgm:cxn modelId="{82CFCC49-0FB0-43F9-95CB-6B2AA7BFEF15}" srcId="{668455B1-6E9E-4076-B2B9-584C1248C4F4}" destId="{A45FB885-42E9-45A4-95D8-49164596A61B}" srcOrd="3" destOrd="0" parTransId="{23510ABE-A5DF-4F79-92BC-E417B17B6902}" sibTransId="{46A5E477-A6DA-41AD-88A6-D2DB771877AD}"/>
    <dgm:cxn modelId="{ADFC6A6B-27C5-4F4C-914C-CA2E7B0A3992}" type="presOf" srcId="{1DE2CA3E-1E03-461B-B6B2-16514B9B58BB}" destId="{EEEA1B09-47FE-40ED-9C28-8DB09BE1211C}" srcOrd="0" destOrd="0" presId="urn:microsoft.com/office/officeart/2005/8/layout/vList2"/>
    <dgm:cxn modelId="{DE27C47E-7C99-4062-846F-B1E169421FAC}" srcId="{668455B1-6E9E-4076-B2B9-584C1248C4F4}" destId="{A57498F2-CC46-4FC2-B624-1F99E036C88C}" srcOrd="2" destOrd="0" parTransId="{0FEEC776-C823-4DD0-AC0A-CDBB36F3E5CB}" sibTransId="{388546A7-90A4-4E91-B585-16936978260B}"/>
    <dgm:cxn modelId="{A6C49F83-A00E-4011-B248-B21D0B54027F}" srcId="{668455B1-6E9E-4076-B2B9-584C1248C4F4}" destId="{A3B22FC8-16F8-4071-A7C0-7780C01F47A3}" srcOrd="1" destOrd="0" parTransId="{5B810101-5EF9-4173-BED8-6E6B1143A153}" sibTransId="{DA9F045D-6438-4EED-9F31-57B8CA7A7EF3}"/>
    <dgm:cxn modelId="{5A361A88-5707-405E-B3B1-E5591DBD14ED}" type="presOf" srcId="{A3B22FC8-16F8-4071-A7C0-7780C01F47A3}" destId="{EB249679-919D-4996-8137-E3BFE7B43382}" srcOrd="0" destOrd="0" presId="urn:microsoft.com/office/officeart/2005/8/layout/vList2"/>
    <dgm:cxn modelId="{933BAD9C-053F-4869-AC8F-83C2212719F5}" type="presOf" srcId="{13B931CD-489A-486C-8FF8-8CDC1E7D4452}" destId="{6131E1C4-7D28-4D00-BA48-0179A1781ED5}" srcOrd="0" destOrd="0" presId="urn:microsoft.com/office/officeart/2005/8/layout/vList2"/>
    <dgm:cxn modelId="{5D8960E6-C77C-4182-944F-7289E64E4491}" type="presOf" srcId="{668455B1-6E9E-4076-B2B9-584C1248C4F4}" destId="{2A45CCBB-BA60-4131-8150-EBDEC637A11D}" srcOrd="0" destOrd="0" presId="urn:microsoft.com/office/officeart/2005/8/layout/vList2"/>
    <dgm:cxn modelId="{2BA4BCE6-CF85-47EB-9568-8150BD25CC1D}" srcId="{668455B1-6E9E-4076-B2B9-584C1248C4F4}" destId="{13B931CD-489A-486C-8FF8-8CDC1E7D4452}" srcOrd="0" destOrd="0" parTransId="{F64D5FFE-7F2C-4DEF-9EAC-6057500E9314}" sibTransId="{77428164-A297-4E1A-AB31-F0F826262411}"/>
    <dgm:cxn modelId="{17F6FFFF-C563-40F3-9DD9-80452A2FDF2A}" srcId="{668455B1-6E9E-4076-B2B9-584C1248C4F4}" destId="{1DE2CA3E-1E03-461B-B6B2-16514B9B58BB}" srcOrd="4" destOrd="0" parTransId="{290C77E8-7875-489F-A417-828A7CBD5759}" sibTransId="{4E125DEF-15E8-489A-9993-70D29476E727}"/>
    <dgm:cxn modelId="{FC5F94C8-5E95-4B34-8B5C-4E598784749F}" type="presParOf" srcId="{2A45CCBB-BA60-4131-8150-EBDEC637A11D}" destId="{6131E1C4-7D28-4D00-BA48-0179A1781ED5}" srcOrd="0" destOrd="0" presId="urn:microsoft.com/office/officeart/2005/8/layout/vList2"/>
    <dgm:cxn modelId="{ADFA53B2-C50E-403A-8DEF-4A57C3F950A6}" type="presParOf" srcId="{2A45CCBB-BA60-4131-8150-EBDEC637A11D}" destId="{04A0CF78-DF58-4609-9A97-0E0511B6D46C}" srcOrd="1" destOrd="0" presId="urn:microsoft.com/office/officeart/2005/8/layout/vList2"/>
    <dgm:cxn modelId="{E9E19CAF-0508-4C70-BCAD-EBB32C385599}" type="presParOf" srcId="{2A45CCBB-BA60-4131-8150-EBDEC637A11D}" destId="{EB249679-919D-4996-8137-E3BFE7B43382}" srcOrd="2" destOrd="0" presId="urn:microsoft.com/office/officeart/2005/8/layout/vList2"/>
    <dgm:cxn modelId="{456D6737-CBED-44A5-BAB6-D7F7E252E4C7}" type="presParOf" srcId="{2A45CCBB-BA60-4131-8150-EBDEC637A11D}" destId="{DABABD01-C6A5-4D05-8332-5D6471EC966A}" srcOrd="3" destOrd="0" presId="urn:microsoft.com/office/officeart/2005/8/layout/vList2"/>
    <dgm:cxn modelId="{C7FAFE5F-038E-4844-94B3-D6317AD6078B}" type="presParOf" srcId="{2A45CCBB-BA60-4131-8150-EBDEC637A11D}" destId="{6AEAEA92-FAE5-489F-B46F-EA5C96993FBF}" srcOrd="4" destOrd="0" presId="urn:microsoft.com/office/officeart/2005/8/layout/vList2"/>
    <dgm:cxn modelId="{867A2532-D0E5-4B7B-989F-D0B7CB212BD8}" type="presParOf" srcId="{2A45CCBB-BA60-4131-8150-EBDEC637A11D}" destId="{70F8FFC2-FAE7-4703-BECA-FDB50AFBA9C7}" srcOrd="5" destOrd="0" presId="urn:microsoft.com/office/officeart/2005/8/layout/vList2"/>
    <dgm:cxn modelId="{E70696E2-3EE0-45C2-A628-0957D22E4AA8}" type="presParOf" srcId="{2A45CCBB-BA60-4131-8150-EBDEC637A11D}" destId="{FAE97AC8-942A-499D-A6BC-5076F3D25DCB}" srcOrd="6" destOrd="0" presId="urn:microsoft.com/office/officeart/2005/8/layout/vList2"/>
    <dgm:cxn modelId="{B7B0B1BB-56D8-4260-81E6-125A48F99546}" type="presParOf" srcId="{2A45CCBB-BA60-4131-8150-EBDEC637A11D}" destId="{BC460D10-FA63-473E-8D9C-CDD56D4896CD}" srcOrd="7" destOrd="0" presId="urn:microsoft.com/office/officeart/2005/8/layout/vList2"/>
    <dgm:cxn modelId="{E481E1BD-4223-4DD1-9F47-39B5B8AD24FD}" type="presParOf" srcId="{2A45CCBB-BA60-4131-8150-EBDEC637A11D}" destId="{EEEA1B09-47FE-40ED-9C28-8DB09BE1211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7D152D7-B7F9-40F2-B17C-50B386328C0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44D29F8-C033-4493-82A0-7636B6D786B7}">
      <dgm:prSet/>
      <dgm:spPr/>
      <dgm:t>
        <a:bodyPr/>
        <a:lstStyle/>
        <a:p>
          <a:r>
            <a:rPr lang="fr-CA"/>
            <a:t>Se faire un nouveau cercle social composé de gens de sa communauté locale</a:t>
          </a:r>
          <a:endParaRPr lang="en-US"/>
        </a:p>
      </dgm:t>
    </dgm:pt>
    <dgm:pt modelId="{85B67AB3-BD02-4F5D-8D63-E47EA4A90635}" type="parTrans" cxnId="{817A9986-E6B2-467E-B265-B8B90989543E}">
      <dgm:prSet/>
      <dgm:spPr/>
      <dgm:t>
        <a:bodyPr/>
        <a:lstStyle/>
        <a:p>
          <a:endParaRPr lang="en-US"/>
        </a:p>
      </dgm:t>
    </dgm:pt>
    <dgm:pt modelId="{FECAF62A-16D1-4E8C-82B3-47A806C44CC9}" type="sibTrans" cxnId="{817A9986-E6B2-467E-B265-B8B90989543E}">
      <dgm:prSet/>
      <dgm:spPr/>
      <dgm:t>
        <a:bodyPr/>
        <a:lstStyle/>
        <a:p>
          <a:endParaRPr lang="en-US"/>
        </a:p>
      </dgm:t>
    </dgm:pt>
    <dgm:pt modelId="{94CA8CC0-2D98-4E02-952C-DD613083B5E4}">
      <dgm:prSet/>
      <dgm:spPr/>
      <dgm:t>
        <a:bodyPr/>
        <a:lstStyle/>
        <a:p>
          <a:r>
            <a:rPr lang="fr-CA"/>
            <a:t>Côtoyer des gens de la même culture que soi</a:t>
          </a:r>
          <a:endParaRPr lang="en-US"/>
        </a:p>
      </dgm:t>
    </dgm:pt>
    <dgm:pt modelId="{1DE5475A-0C61-4119-9DFB-18433F5DE62B}" type="parTrans" cxnId="{5B68DC34-B764-4A7D-A968-6CEF0771D2B3}">
      <dgm:prSet/>
      <dgm:spPr/>
      <dgm:t>
        <a:bodyPr/>
        <a:lstStyle/>
        <a:p>
          <a:endParaRPr lang="en-US"/>
        </a:p>
      </dgm:t>
    </dgm:pt>
    <dgm:pt modelId="{D85ECDE7-290D-4508-9926-B4334278DFDD}" type="sibTrans" cxnId="{5B68DC34-B764-4A7D-A968-6CEF0771D2B3}">
      <dgm:prSet/>
      <dgm:spPr/>
      <dgm:t>
        <a:bodyPr/>
        <a:lstStyle/>
        <a:p>
          <a:endParaRPr lang="en-US"/>
        </a:p>
      </dgm:t>
    </dgm:pt>
    <dgm:pt modelId="{10F3F3CE-5423-4364-A3F7-35C7EAAA1ABB}">
      <dgm:prSet/>
      <dgm:spPr/>
      <dgm:t>
        <a:bodyPr/>
        <a:lstStyle/>
        <a:p>
          <a:r>
            <a:rPr lang="fr-CA"/>
            <a:t>Continuer à pratiquer sa langue maternelle</a:t>
          </a:r>
          <a:endParaRPr lang="en-US"/>
        </a:p>
      </dgm:t>
    </dgm:pt>
    <dgm:pt modelId="{F915351F-9358-4160-BC5E-5382754BF0C7}" type="parTrans" cxnId="{2E4D1627-F156-4061-BBD2-23A540AA5226}">
      <dgm:prSet/>
      <dgm:spPr/>
      <dgm:t>
        <a:bodyPr/>
        <a:lstStyle/>
        <a:p>
          <a:endParaRPr lang="en-US"/>
        </a:p>
      </dgm:t>
    </dgm:pt>
    <dgm:pt modelId="{90599A16-D84B-48D1-9F4D-B8CCF32CCDA1}" type="sibTrans" cxnId="{2E4D1627-F156-4061-BBD2-23A540AA5226}">
      <dgm:prSet/>
      <dgm:spPr/>
      <dgm:t>
        <a:bodyPr/>
        <a:lstStyle/>
        <a:p>
          <a:endParaRPr lang="en-US"/>
        </a:p>
      </dgm:t>
    </dgm:pt>
    <dgm:pt modelId="{0C3BDD85-760D-42DB-91A9-890AFAA9576F}">
      <dgm:prSet/>
      <dgm:spPr/>
      <dgm:t>
        <a:bodyPr/>
        <a:lstStyle/>
        <a:p>
          <a:r>
            <a:rPr lang="fr-CA"/>
            <a:t>Transmettre la langue maternelle aux enfants</a:t>
          </a:r>
          <a:endParaRPr lang="en-US"/>
        </a:p>
      </dgm:t>
    </dgm:pt>
    <dgm:pt modelId="{65947DC7-72BD-48D1-ABF8-9BB4E7BDF268}" type="parTrans" cxnId="{06B3D82B-6F67-4436-A369-6E8889F148AE}">
      <dgm:prSet/>
      <dgm:spPr/>
      <dgm:t>
        <a:bodyPr/>
        <a:lstStyle/>
        <a:p>
          <a:endParaRPr lang="en-US"/>
        </a:p>
      </dgm:t>
    </dgm:pt>
    <dgm:pt modelId="{703568C2-B7F5-4A42-99C7-A75A6C1F6AC9}" type="sibTrans" cxnId="{06B3D82B-6F67-4436-A369-6E8889F148AE}">
      <dgm:prSet/>
      <dgm:spPr/>
      <dgm:t>
        <a:bodyPr/>
        <a:lstStyle/>
        <a:p>
          <a:endParaRPr lang="en-US"/>
        </a:p>
      </dgm:t>
    </dgm:pt>
    <dgm:pt modelId="{0F16AEA8-E594-447D-8FB5-1E573E2F2C0D}">
      <dgm:prSet/>
      <dgm:spPr/>
      <dgm:t>
        <a:bodyPr/>
        <a:lstStyle/>
        <a:p>
          <a:r>
            <a:rPr lang="fr-CA"/>
            <a:t>Pratiquer des loisirs</a:t>
          </a:r>
          <a:endParaRPr lang="en-US"/>
        </a:p>
      </dgm:t>
    </dgm:pt>
    <dgm:pt modelId="{A578FE92-73A3-4AA2-8DE0-1D389FF8650E}" type="parTrans" cxnId="{96F39578-594B-4C7D-A9EB-9E24E67ABC54}">
      <dgm:prSet/>
      <dgm:spPr/>
      <dgm:t>
        <a:bodyPr/>
        <a:lstStyle/>
        <a:p>
          <a:endParaRPr lang="en-US"/>
        </a:p>
      </dgm:t>
    </dgm:pt>
    <dgm:pt modelId="{0EFF2011-4FB0-4BA5-830E-A7C700ABA038}" type="sibTrans" cxnId="{96F39578-594B-4C7D-A9EB-9E24E67ABC54}">
      <dgm:prSet/>
      <dgm:spPr/>
      <dgm:t>
        <a:bodyPr/>
        <a:lstStyle/>
        <a:p>
          <a:endParaRPr lang="en-US"/>
        </a:p>
      </dgm:t>
    </dgm:pt>
    <dgm:pt modelId="{4E14914E-C0ED-4349-A748-10FF65AEFF77}" type="pres">
      <dgm:prSet presAssocID="{D7D152D7-B7F9-40F2-B17C-50B386328C01}" presName="linear" presStyleCnt="0">
        <dgm:presLayoutVars>
          <dgm:animLvl val="lvl"/>
          <dgm:resizeHandles val="exact"/>
        </dgm:presLayoutVars>
      </dgm:prSet>
      <dgm:spPr/>
    </dgm:pt>
    <dgm:pt modelId="{2A37EC73-28D4-456C-871B-5E3BF57411BB}" type="pres">
      <dgm:prSet presAssocID="{644D29F8-C033-4493-82A0-7636B6D786B7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B4BDE561-D34B-4FD3-AF41-C621349FE10E}" type="pres">
      <dgm:prSet presAssocID="{FECAF62A-16D1-4E8C-82B3-47A806C44CC9}" presName="spacer" presStyleCnt="0"/>
      <dgm:spPr/>
    </dgm:pt>
    <dgm:pt modelId="{94D860C6-04DF-4596-A232-076148CB9682}" type="pres">
      <dgm:prSet presAssocID="{94CA8CC0-2D98-4E02-952C-DD613083B5E4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13A0BADF-21CB-4FFD-83A3-652D4A0E2CFA}" type="pres">
      <dgm:prSet presAssocID="{D85ECDE7-290D-4508-9926-B4334278DFDD}" presName="spacer" presStyleCnt="0"/>
      <dgm:spPr/>
    </dgm:pt>
    <dgm:pt modelId="{5EF78F43-A089-43B4-AB87-4C4985A69572}" type="pres">
      <dgm:prSet presAssocID="{10F3F3CE-5423-4364-A3F7-35C7EAAA1ABB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6084788C-B22B-405B-AD07-AA9B1B1A62C7}" type="pres">
      <dgm:prSet presAssocID="{90599A16-D84B-48D1-9F4D-B8CCF32CCDA1}" presName="spacer" presStyleCnt="0"/>
      <dgm:spPr/>
    </dgm:pt>
    <dgm:pt modelId="{AA0B5F3F-F66A-4088-9365-6BE027391E6F}" type="pres">
      <dgm:prSet presAssocID="{0C3BDD85-760D-42DB-91A9-890AFAA9576F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9A4B5B15-4A06-44DC-8E7D-C06D82325309}" type="pres">
      <dgm:prSet presAssocID="{703568C2-B7F5-4A42-99C7-A75A6C1F6AC9}" presName="spacer" presStyleCnt="0"/>
      <dgm:spPr/>
    </dgm:pt>
    <dgm:pt modelId="{4784E204-E8F7-4C9D-BC71-3A61D3CDCC93}" type="pres">
      <dgm:prSet presAssocID="{0F16AEA8-E594-447D-8FB5-1E573E2F2C0D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2E4D1627-F156-4061-BBD2-23A540AA5226}" srcId="{D7D152D7-B7F9-40F2-B17C-50B386328C01}" destId="{10F3F3CE-5423-4364-A3F7-35C7EAAA1ABB}" srcOrd="2" destOrd="0" parTransId="{F915351F-9358-4160-BC5E-5382754BF0C7}" sibTransId="{90599A16-D84B-48D1-9F4D-B8CCF32CCDA1}"/>
    <dgm:cxn modelId="{06B3D82B-6F67-4436-A369-6E8889F148AE}" srcId="{D7D152D7-B7F9-40F2-B17C-50B386328C01}" destId="{0C3BDD85-760D-42DB-91A9-890AFAA9576F}" srcOrd="3" destOrd="0" parTransId="{65947DC7-72BD-48D1-ABF8-9BB4E7BDF268}" sibTransId="{703568C2-B7F5-4A42-99C7-A75A6C1F6AC9}"/>
    <dgm:cxn modelId="{5B68DC34-B764-4A7D-A968-6CEF0771D2B3}" srcId="{D7D152D7-B7F9-40F2-B17C-50B386328C01}" destId="{94CA8CC0-2D98-4E02-952C-DD613083B5E4}" srcOrd="1" destOrd="0" parTransId="{1DE5475A-0C61-4119-9DFB-18433F5DE62B}" sibTransId="{D85ECDE7-290D-4508-9926-B4334278DFDD}"/>
    <dgm:cxn modelId="{2F96DB60-0BB4-4428-80DD-F3003CF91CFE}" type="presOf" srcId="{0C3BDD85-760D-42DB-91A9-890AFAA9576F}" destId="{AA0B5F3F-F66A-4088-9365-6BE027391E6F}" srcOrd="0" destOrd="0" presId="urn:microsoft.com/office/officeart/2005/8/layout/vList2"/>
    <dgm:cxn modelId="{96F39578-594B-4C7D-A9EB-9E24E67ABC54}" srcId="{D7D152D7-B7F9-40F2-B17C-50B386328C01}" destId="{0F16AEA8-E594-447D-8FB5-1E573E2F2C0D}" srcOrd="4" destOrd="0" parTransId="{A578FE92-73A3-4AA2-8DE0-1D389FF8650E}" sibTransId="{0EFF2011-4FB0-4BA5-830E-A7C700ABA038}"/>
    <dgm:cxn modelId="{FD147E81-E15B-4191-8BFC-C339CE47D54A}" type="presOf" srcId="{94CA8CC0-2D98-4E02-952C-DD613083B5E4}" destId="{94D860C6-04DF-4596-A232-076148CB9682}" srcOrd="0" destOrd="0" presId="urn:microsoft.com/office/officeart/2005/8/layout/vList2"/>
    <dgm:cxn modelId="{C238BB83-1D08-4527-8D87-E286B59E7988}" type="presOf" srcId="{D7D152D7-B7F9-40F2-B17C-50B386328C01}" destId="{4E14914E-C0ED-4349-A748-10FF65AEFF77}" srcOrd="0" destOrd="0" presId="urn:microsoft.com/office/officeart/2005/8/layout/vList2"/>
    <dgm:cxn modelId="{817A9986-E6B2-467E-B265-B8B90989543E}" srcId="{D7D152D7-B7F9-40F2-B17C-50B386328C01}" destId="{644D29F8-C033-4493-82A0-7636B6D786B7}" srcOrd="0" destOrd="0" parTransId="{85B67AB3-BD02-4F5D-8D63-E47EA4A90635}" sibTransId="{FECAF62A-16D1-4E8C-82B3-47A806C44CC9}"/>
    <dgm:cxn modelId="{E548A48C-C0FC-4EB6-84CF-85585574452F}" type="presOf" srcId="{644D29F8-C033-4493-82A0-7636B6D786B7}" destId="{2A37EC73-28D4-456C-871B-5E3BF57411BB}" srcOrd="0" destOrd="0" presId="urn:microsoft.com/office/officeart/2005/8/layout/vList2"/>
    <dgm:cxn modelId="{0D9AB8A7-B67A-4088-9209-75BF6DADBD40}" type="presOf" srcId="{10F3F3CE-5423-4364-A3F7-35C7EAAA1ABB}" destId="{5EF78F43-A089-43B4-AB87-4C4985A69572}" srcOrd="0" destOrd="0" presId="urn:microsoft.com/office/officeart/2005/8/layout/vList2"/>
    <dgm:cxn modelId="{255B81F6-838A-4D07-A204-58497437316C}" type="presOf" srcId="{0F16AEA8-E594-447D-8FB5-1E573E2F2C0D}" destId="{4784E204-E8F7-4C9D-BC71-3A61D3CDCC93}" srcOrd="0" destOrd="0" presId="urn:microsoft.com/office/officeart/2005/8/layout/vList2"/>
    <dgm:cxn modelId="{08A493B5-CC56-4432-ADA1-D213345267EC}" type="presParOf" srcId="{4E14914E-C0ED-4349-A748-10FF65AEFF77}" destId="{2A37EC73-28D4-456C-871B-5E3BF57411BB}" srcOrd="0" destOrd="0" presId="urn:microsoft.com/office/officeart/2005/8/layout/vList2"/>
    <dgm:cxn modelId="{4990AA06-9F3E-4D32-8F3C-3716574B0455}" type="presParOf" srcId="{4E14914E-C0ED-4349-A748-10FF65AEFF77}" destId="{B4BDE561-D34B-4FD3-AF41-C621349FE10E}" srcOrd="1" destOrd="0" presId="urn:microsoft.com/office/officeart/2005/8/layout/vList2"/>
    <dgm:cxn modelId="{B86024CD-9B96-4298-A284-D92CE405629B}" type="presParOf" srcId="{4E14914E-C0ED-4349-A748-10FF65AEFF77}" destId="{94D860C6-04DF-4596-A232-076148CB9682}" srcOrd="2" destOrd="0" presId="urn:microsoft.com/office/officeart/2005/8/layout/vList2"/>
    <dgm:cxn modelId="{D3F07018-9517-4223-931C-90363B62EBFE}" type="presParOf" srcId="{4E14914E-C0ED-4349-A748-10FF65AEFF77}" destId="{13A0BADF-21CB-4FFD-83A3-652D4A0E2CFA}" srcOrd="3" destOrd="0" presId="urn:microsoft.com/office/officeart/2005/8/layout/vList2"/>
    <dgm:cxn modelId="{8FE23940-647D-4662-9ECC-B3A7C5C1894F}" type="presParOf" srcId="{4E14914E-C0ED-4349-A748-10FF65AEFF77}" destId="{5EF78F43-A089-43B4-AB87-4C4985A69572}" srcOrd="4" destOrd="0" presId="urn:microsoft.com/office/officeart/2005/8/layout/vList2"/>
    <dgm:cxn modelId="{AD1C2381-CF34-41EF-9C87-64A40529CFB3}" type="presParOf" srcId="{4E14914E-C0ED-4349-A748-10FF65AEFF77}" destId="{6084788C-B22B-405B-AD07-AA9B1B1A62C7}" srcOrd="5" destOrd="0" presId="urn:microsoft.com/office/officeart/2005/8/layout/vList2"/>
    <dgm:cxn modelId="{AFC20AE5-851F-46DB-8730-D5B04D11B444}" type="presParOf" srcId="{4E14914E-C0ED-4349-A748-10FF65AEFF77}" destId="{AA0B5F3F-F66A-4088-9365-6BE027391E6F}" srcOrd="6" destOrd="0" presId="urn:microsoft.com/office/officeart/2005/8/layout/vList2"/>
    <dgm:cxn modelId="{C03D8AEE-D6E0-48CE-9FD5-10EE31F5E4D3}" type="presParOf" srcId="{4E14914E-C0ED-4349-A748-10FF65AEFF77}" destId="{9A4B5B15-4A06-44DC-8E7D-C06D82325309}" srcOrd="7" destOrd="0" presId="urn:microsoft.com/office/officeart/2005/8/layout/vList2"/>
    <dgm:cxn modelId="{B15DB94C-18E3-4EA5-B300-37B824F59DF0}" type="presParOf" srcId="{4E14914E-C0ED-4349-A748-10FF65AEFF77}" destId="{4784E204-E8F7-4C9D-BC71-3A61D3CDCC9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6B56CDC-F718-46CD-9602-262B45FB9711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DE980EA-1F89-4991-BFDF-380C20699156}">
      <dgm:prSet/>
      <dgm:spPr/>
      <dgm:t>
        <a:bodyPr/>
        <a:lstStyle/>
        <a:p>
          <a:r>
            <a:rPr lang="fr-CA"/>
            <a:t>Se sentir utile au sein de sa nouvelle communauté</a:t>
          </a:r>
          <a:endParaRPr lang="en-US"/>
        </a:p>
      </dgm:t>
    </dgm:pt>
    <dgm:pt modelId="{C70A0994-70FD-4344-A070-55339898E01D}" type="parTrans" cxnId="{D5759A7D-F8DA-4D87-885B-4900EBBCC8DD}">
      <dgm:prSet/>
      <dgm:spPr/>
      <dgm:t>
        <a:bodyPr/>
        <a:lstStyle/>
        <a:p>
          <a:endParaRPr lang="en-US"/>
        </a:p>
      </dgm:t>
    </dgm:pt>
    <dgm:pt modelId="{63255486-7581-41A0-8846-FC86C0D958CC}" type="sibTrans" cxnId="{D5759A7D-F8DA-4D87-885B-4900EBBCC8DD}">
      <dgm:prSet/>
      <dgm:spPr/>
      <dgm:t>
        <a:bodyPr/>
        <a:lstStyle/>
        <a:p>
          <a:endParaRPr lang="en-US"/>
        </a:p>
      </dgm:t>
    </dgm:pt>
    <dgm:pt modelId="{3DC61C2F-302B-4BC3-A92E-43CEBBC7B130}">
      <dgm:prSet/>
      <dgm:spPr/>
      <dgm:t>
        <a:bodyPr/>
        <a:lstStyle/>
        <a:p>
          <a:r>
            <a:rPr lang="fr-CA"/>
            <a:t>Se sentir chez soi</a:t>
          </a:r>
          <a:endParaRPr lang="en-US"/>
        </a:p>
      </dgm:t>
    </dgm:pt>
    <dgm:pt modelId="{779E1F50-956A-46ED-AB9B-7F807CD7FE24}" type="parTrans" cxnId="{3BBD19DF-BEFE-449B-A3FE-FA3D03CDD21F}">
      <dgm:prSet/>
      <dgm:spPr/>
      <dgm:t>
        <a:bodyPr/>
        <a:lstStyle/>
        <a:p>
          <a:endParaRPr lang="en-US"/>
        </a:p>
      </dgm:t>
    </dgm:pt>
    <dgm:pt modelId="{E91131E3-1A18-42C1-B46D-012191E339AB}" type="sibTrans" cxnId="{3BBD19DF-BEFE-449B-A3FE-FA3D03CDD21F}">
      <dgm:prSet/>
      <dgm:spPr/>
      <dgm:t>
        <a:bodyPr/>
        <a:lstStyle/>
        <a:p>
          <a:endParaRPr lang="en-US"/>
        </a:p>
      </dgm:t>
    </dgm:pt>
    <dgm:pt modelId="{B4D0AD43-3D61-4615-BFF7-94B7D99775B2}">
      <dgm:prSet/>
      <dgm:spPr/>
      <dgm:t>
        <a:bodyPr/>
        <a:lstStyle/>
        <a:p>
          <a:r>
            <a:rPr lang="fr-CA"/>
            <a:t>Se sentir respectée en tant que personne, avec ses différences ethniques, culturelles et religieuses</a:t>
          </a:r>
          <a:endParaRPr lang="en-US"/>
        </a:p>
      </dgm:t>
    </dgm:pt>
    <dgm:pt modelId="{04CE7891-B01C-4FE4-ACE0-1322DA4AEFFE}" type="parTrans" cxnId="{7919B425-98A8-431D-A47A-A765EB660ECE}">
      <dgm:prSet/>
      <dgm:spPr/>
      <dgm:t>
        <a:bodyPr/>
        <a:lstStyle/>
        <a:p>
          <a:endParaRPr lang="en-US"/>
        </a:p>
      </dgm:t>
    </dgm:pt>
    <dgm:pt modelId="{FC3056FC-4339-4442-8311-B67F927142B1}" type="sibTrans" cxnId="{7919B425-98A8-431D-A47A-A765EB660ECE}">
      <dgm:prSet/>
      <dgm:spPr/>
      <dgm:t>
        <a:bodyPr/>
        <a:lstStyle/>
        <a:p>
          <a:endParaRPr lang="en-US"/>
        </a:p>
      </dgm:t>
    </dgm:pt>
    <dgm:pt modelId="{D15369CB-CEF7-4A6A-9330-78DE72E8D7F3}">
      <dgm:prSet/>
      <dgm:spPr/>
      <dgm:t>
        <a:bodyPr/>
        <a:lstStyle/>
        <a:p>
          <a:r>
            <a:rPr lang="fr-CA"/>
            <a:t>Partager sa culture</a:t>
          </a:r>
          <a:endParaRPr lang="en-US"/>
        </a:p>
      </dgm:t>
    </dgm:pt>
    <dgm:pt modelId="{8D361C74-9937-4E1C-8A97-83339C1F67C1}" type="parTrans" cxnId="{832BC582-9B9C-477A-80C2-0295709E738A}">
      <dgm:prSet/>
      <dgm:spPr/>
      <dgm:t>
        <a:bodyPr/>
        <a:lstStyle/>
        <a:p>
          <a:endParaRPr lang="en-US"/>
        </a:p>
      </dgm:t>
    </dgm:pt>
    <dgm:pt modelId="{5362E8BF-356C-44B2-ADEF-0DD2E18F5B43}" type="sibTrans" cxnId="{832BC582-9B9C-477A-80C2-0295709E738A}">
      <dgm:prSet/>
      <dgm:spPr/>
      <dgm:t>
        <a:bodyPr/>
        <a:lstStyle/>
        <a:p>
          <a:endParaRPr lang="en-US"/>
        </a:p>
      </dgm:t>
    </dgm:pt>
    <dgm:pt modelId="{4F549C96-EF38-4272-8180-9BB658631255}">
      <dgm:prSet/>
      <dgm:spPr/>
      <dgm:t>
        <a:bodyPr/>
        <a:lstStyle/>
        <a:p>
          <a:r>
            <a:rPr lang="fr-CA"/>
            <a:t>Apprendre de la culture des autres</a:t>
          </a:r>
          <a:endParaRPr lang="en-US"/>
        </a:p>
      </dgm:t>
    </dgm:pt>
    <dgm:pt modelId="{94AA14AE-1DF3-4DAF-B771-BA45EE0A4FA0}" type="parTrans" cxnId="{3277FED2-4A4B-49F5-9A8B-DB1A37B28581}">
      <dgm:prSet/>
      <dgm:spPr/>
      <dgm:t>
        <a:bodyPr/>
        <a:lstStyle/>
        <a:p>
          <a:endParaRPr lang="en-US"/>
        </a:p>
      </dgm:t>
    </dgm:pt>
    <dgm:pt modelId="{EF0308D5-8D97-462D-950D-2E327A4FFDB7}" type="sibTrans" cxnId="{3277FED2-4A4B-49F5-9A8B-DB1A37B28581}">
      <dgm:prSet/>
      <dgm:spPr/>
      <dgm:t>
        <a:bodyPr/>
        <a:lstStyle/>
        <a:p>
          <a:endParaRPr lang="en-US"/>
        </a:p>
      </dgm:t>
    </dgm:pt>
    <dgm:pt modelId="{651FFB5C-E57A-401C-8EC0-3CA0495B71A1}">
      <dgm:prSet/>
      <dgm:spPr/>
      <dgm:t>
        <a:bodyPr/>
        <a:lstStyle/>
        <a:p>
          <a:r>
            <a:rPr lang="fr-CA"/>
            <a:t>Se sentir en équilibre dans son identité (biculturel ou multiculturel)</a:t>
          </a:r>
          <a:endParaRPr lang="en-US"/>
        </a:p>
      </dgm:t>
    </dgm:pt>
    <dgm:pt modelId="{4D5AE93F-0D27-4880-9954-297B890737AD}" type="parTrans" cxnId="{43D4B391-A371-4272-A0D2-0A6E59D09D58}">
      <dgm:prSet/>
      <dgm:spPr/>
      <dgm:t>
        <a:bodyPr/>
        <a:lstStyle/>
        <a:p>
          <a:endParaRPr lang="en-US"/>
        </a:p>
      </dgm:t>
    </dgm:pt>
    <dgm:pt modelId="{C3DD9FA1-3CE9-45EC-ABEF-29F286E09BDD}" type="sibTrans" cxnId="{43D4B391-A371-4272-A0D2-0A6E59D09D58}">
      <dgm:prSet/>
      <dgm:spPr/>
      <dgm:t>
        <a:bodyPr/>
        <a:lstStyle/>
        <a:p>
          <a:endParaRPr lang="en-US"/>
        </a:p>
      </dgm:t>
    </dgm:pt>
    <dgm:pt modelId="{27DC0658-2D90-4E75-B39C-5B80968BB79E}" type="pres">
      <dgm:prSet presAssocID="{16B56CDC-F718-46CD-9602-262B45FB9711}" presName="linear" presStyleCnt="0">
        <dgm:presLayoutVars>
          <dgm:animLvl val="lvl"/>
          <dgm:resizeHandles val="exact"/>
        </dgm:presLayoutVars>
      </dgm:prSet>
      <dgm:spPr/>
    </dgm:pt>
    <dgm:pt modelId="{15D81634-7E61-4426-A63E-21A73EED2F9D}" type="pres">
      <dgm:prSet presAssocID="{5DE980EA-1F89-4991-BFDF-380C20699156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E599D78F-DCC2-41A6-83FC-30711F527E3C}" type="pres">
      <dgm:prSet presAssocID="{63255486-7581-41A0-8846-FC86C0D958CC}" presName="spacer" presStyleCnt="0"/>
      <dgm:spPr/>
    </dgm:pt>
    <dgm:pt modelId="{3A46CEEB-68B3-4D7C-AE82-C711246152E1}" type="pres">
      <dgm:prSet presAssocID="{3DC61C2F-302B-4BC3-A92E-43CEBBC7B130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8A5A8430-7C4A-4882-9BCF-863102D97D5B}" type="pres">
      <dgm:prSet presAssocID="{E91131E3-1A18-42C1-B46D-012191E339AB}" presName="spacer" presStyleCnt="0"/>
      <dgm:spPr/>
    </dgm:pt>
    <dgm:pt modelId="{63DFD85E-458B-4F2A-8EF4-1E3007D21709}" type="pres">
      <dgm:prSet presAssocID="{B4D0AD43-3D61-4615-BFF7-94B7D99775B2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9BB3D573-A69A-4712-98D7-1E542E24F24E}" type="pres">
      <dgm:prSet presAssocID="{FC3056FC-4339-4442-8311-B67F927142B1}" presName="spacer" presStyleCnt="0"/>
      <dgm:spPr/>
    </dgm:pt>
    <dgm:pt modelId="{24A8F24C-274C-4753-B68C-00F9626D378D}" type="pres">
      <dgm:prSet presAssocID="{D15369CB-CEF7-4A6A-9330-78DE72E8D7F3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EC7CCF29-A21B-4472-8D32-40F5DAC801D2}" type="pres">
      <dgm:prSet presAssocID="{5362E8BF-356C-44B2-ADEF-0DD2E18F5B43}" presName="spacer" presStyleCnt="0"/>
      <dgm:spPr/>
    </dgm:pt>
    <dgm:pt modelId="{E7209646-93C8-4BF9-997E-85A8766395B1}" type="pres">
      <dgm:prSet presAssocID="{4F549C96-EF38-4272-8180-9BB658631255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D2820FE6-7230-4DCF-BEEE-9C32A0E5591B}" type="pres">
      <dgm:prSet presAssocID="{EF0308D5-8D97-462D-950D-2E327A4FFDB7}" presName="spacer" presStyleCnt="0"/>
      <dgm:spPr/>
    </dgm:pt>
    <dgm:pt modelId="{E234AB63-7D0C-43AC-984F-DE0F6003A2E1}" type="pres">
      <dgm:prSet presAssocID="{651FFB5C-E57A-401C-8EC0-3CA0495B71A1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32D0A424-9A7F-4749-861C-278AD9E8E9D4}" type="presOf" srcId="{3DC61C2F-302B-4BC3-A92E-43CEBBC7B130}" destId="{3A46CEEB-68B3-4D7C-AE82-C711246152E1}" srcOrd="0" destOrd="0" presId="urn:microsoft.com/office/officeart/2005/8/layout/vList2"/>
    <dgm:cxn modelId="{7919B425-98A8-431D-A47A-A765EB660ECE}" srcId="{16B56CDC-F718-46CD-9602-262B45FB9711}" destId="{B4D0AD43-3D61-4615-BFF7-94B7D99775B2}" srcOrd="2" destOrd="0" parTransId="{04CE7891-B01C-4FE4-ACE0-1322DA4AEFFE}" sibTransId="{FC3056FC-4339-4442-8311-B67F927142B1}"/>
    <dgm:cxn modelId="{0A264260-80FB-46AC-9834-91F51FB2F067}" type="presOf" srcId="{4F549C96-EF38-4272-8180-9BB658631255}" destId="{E7209646-93C8-4BF9-997E-85A8766395B1}" srcOrd="0" destOrd="0" presId="urn:microsoft.com/office/officeart/2005/8/layout/vList2"/>
    <dgm:cxn modelId="{C97FD567-99D8-4E9E-8AEA-DBA66EA7E2CC}" type="presOf" srcId="{5DE980EA-1F89-4991-BFDF-380C20699156}" destId="{15D81634-7E61-4426-A63E-21A73EED2F9D}" srcOrd="0" destOrd="0" presId="urn:microsoft.com/office/officeart/2005/8/layout/vList2"/>
    <dgm:cxn modelId="{C2BD7170-AB44-4A1A-B48F-08D49B4560D9}" type="presOf" srcId="{D15369CB-CEF7-4A6A-9330-78DE72E8D7F3}" destId="{24A8F24C-274C-4753-B68C-00F9626D378D}" srcOrd="0" destOrd="0" presId="urn:microsoft.com/office/officeart/2005/8/layout/vList2"/>
    <dgm:cxn modelId="{20D3A454-19FB-4F42-B089-24D0DE59F64E}" type="presOf" srcId="{B4D0AD43-3D61-4615-BFF7-94B7D99775B2}" destId="{63DFD85E-458B-4F2A-8EF4-1E3007D21709}" srcOrd="0" destOrd="0" presId="urn:microsoft.com/office/officeart/2005/8/layout/vList2"/>
    <dgm:cxn modelId="{D5759A7D-F8DA-4D87-885B-4900EBBCC8DD}" srcId="{16B56CDC-F718-46CD-9602-262B45FB9711}" destId="{5DE980EA-1F89-4991-BFDF-380C20699156}" srcOrd="0" destOrd="0" parTransId="{C70A0994-70FD-4344-A070-55339898E01D}" sibTransId="{63255486-7581-41A0-8846-FC86C0D958CC}"/>
    <dgm:cxn modelId="{832BC582-9B9C-477A-80C2-0295709E738A}" srcId="{16B56CDC-F718-46CD-9602-262B45FB9711}" destId="{D15369CB-CEF7-4A6A-9330-78DE72E8D7F3}" srcOrd="3" destOrd="0" parTransId="{8D361C74-9937-4E1C-8A97-83339C1F67C1}" sibTransId="{5362E8BF-356C-44B2-ADEF-0DD2E18F5B43}"/>
    <dgm:cxn modelId="{43D4B391-A371-4272-A0D2-0A6E59D09D58}" srcId="{16B56CDC-F718-46CD-9602-262B45FB9711}" destId="{651FFB5C-E57A-401C-8EC0-3CA0495B71A1}" srcOrd="5" destOrd="0" parTransId="{4D5AE93F-0D27-4880-9954-297B890737AD}" sibTransId="{C3DD9FA1-3CE9-45EC-ABEF-29F286E09BDD}"/>
    <dgm:cxn modelId="{2885419E-E2DE-4208-A8B2-D9788F5698AD}" type="presOf" srcId="{651FFB5C-E57A-401C-8EC0-3CA0495B71A1}" destId="{E234AB63-7D0C-43AC-984F-DE0F6003A2E1}" srcOrd="0" destOrd="0" presId="urn:microsoft.com/office/officeart/2005/8/layout/vList2"/>
    <dgm:cxn modelId="{3277FED2-4A4B-49F5-9A8B-DB1A37B28581}" srcId="{16B56CDC-F718-46CD-9602-262B45FB9711}" destId="{4F549C96-EF38-4272-8180-9BB658631255}" srcOrd="4" destOrd="0" parTransId="{94AA14AE-1DF3-4DAF-B771-BA45EE0A4FA0}" sibTransId="{EF0308D5-8D97-462D-950D-2E327A4FFDB7}"/>
    <dgm:cxn modelId="{3BBD19DF-BEFE-449B-A3FE-FA3D03CDD21F}" srcId="{16B56CDC-F718-46CD-9602-262B45FB9711}" destId="{3DC61C2F-302B-4BC3-A92E-43CEBBC7B130}" srcOrd="1" destOrd="0" parTransId="{779E1F50-956A-46ED-AB9B-7F807CD7FE24}" sibTransId="{E91131E3-1A18-42C1-B46D-012191E339AB}"/>
    <dgm:cxn modelId="{B3B49FF9-1D40-4CEF-BBE7-F2EC49174694}" type="presOf" srcId="{16B56CDC-F718-46CD-9602-262B45FB9711}" destId="{27DC0658-2D90-4E75-B39C-5B80968BB79E}" srcOrd="0" destOrd="0" presId="urn:microsoft.com/office/officeart/2005/8/layout/vList2"/>
    <dgm:cxn modelId="{8006AE16-E976-4B35-8F50-524AEFC7F329}" type="presParOf" srcId="{27DC0658-2D90-4E75-B39C-5B80968BB79E}" destId="{15D81634-7E61-4426-A63E-21A73EED2F9D}" srcOrd="0" destOrd="0" presId="urn:microsoft.com/office/officeart/2005/8/layout/vList2"/>
    <dgm:cxn modelId="{CF11C695-C526-4292-9710-33870776D8D5}" type="presParOf" srcId="{27DC0658-2D90-4E75-B39C-5B80968BB79E}" destId="{E599D78F-DCC2-41A6-83FC-30711F527E3C}" srcOrd="1" destOrd="0" presId="urn:microsoft.com/office/officeart/2005/8/layout/vList2"/>
    <dgm:cxn modelId="{9657C43C-2157-4262-916C-D46B86E1B868}" type="presParOf" srcId="{27DC0658-2D90-4E75-B39C-5B80968BB79E}" destId="{3A46CEEB-68B3-4D7C-AE82-C711246152E1}" srcOrd="2" destOrd="0" presId="urn:microsoft.com/office/officeart/2005/8/layout/vList2"/>
    <dgm:cxn modelId="{6248D905-2AD4-46BC-9157-7D36DA12DA67}" type="presParOf" srcId="{27DC0658-2D90-4E75-B39C-5B80968BB79E}" destId="{8A5A8430-7C4A-4882-9BCF-863102D97D5B}" srcOrd="3" destOrd="0" presId="urn:microsoft.com/office/officeart/2005/8/layout/vList2"/>
    <dgm:cxn modelId="{D9C79524-18B0-486C-B571-85C382DDFD6C}" type="presParOf" srcId="{27DC0658-2D90-4E75-B39C-5B80968BB79E}" destId="{63DFD85E-458B-4F2A-8EF4-1E3007D21709}" srcOrd="4" destOrd="0" presId="urn:microsoft.com/office/officeart/2005/8/layout/vList2"/>
    <dgm:cxn modelId="{6CFA87D7-99AA-4CD9-A551-79BBF1A82EDF}" type="presParOf" srcId="{27DC0658-2D90-4E75-B39C-5B80968BB79E}" destId="{9BB3D573-A69A-4712-98D7-1E542E24F24E}" srcOrd="5" destOrd="0" presId="urn:microsoft.com/office/officeart/2005/8/layout/vList2"/>
    <dgm:cxn modelId="{42CC47AA-E9B9-4EB9-9145-8A8D00A6E2EC}" type="presParOf" srcId="{27DC0658-2D90-4E75-B39C-5B80968BB79E}" destId="{24A8F24C-274C-4753-B68C-00F9626D378D}" srcOrd="6" destOrd="0" presId="urn:microsoft.com/office/officeart/2005/8/layout/vList2"/>
    <dgm:cxn modelId="{FF9B20D7-8133-4273-9D36-155F0C2FC6E2}" type="presParOf" srcId="{27DC0658-2D90-4E75-B39C-5B80968BB79E}" destId="{EC7CCF29-A21B-4472-8D32-40F5DAC801D2}" srcOrd="7" destOrd="0" presId="urn:microsoft.com/office/officeart/2005/8/layout/vList2"/>
    <dgm:cxn modelId="{CAE8E716-B4AA-456A-93FC-097303ACBC61}" type="presParOf" srcId="{27DC0658-2D90-4E75-B39C-5B80968BB79E}" destId="{E7209646-93C8-4BF9-997E-85A8766395B1}" srcOrd="8" destOrd="0" presId="urn:microsoft.com/office/officeart/2005/8/layout/vList2"/>
    <dgm:cxn modelId="{CF57B681-EF56-44F1-9AC9-75A04944BEFB}" type="presParOf" srcId="{27DC0658-2D90-4E75-B39C-5B80968BB79E}" destId="{D2820FE6-7230-4DCF-BEEE-9C32A0E5591B}" srcOrd="9" destOrd="0" presId="urn:microsoft.com/office/officeart/2005/8/layout/vList2"/>
    <dgm:cxn modelId="{F362B449-A46D-49CA-A503-1A2E2EAFF3AB}" type="presParOf" srcId="{27DC0658-2D90-4E75-B39C-5B80968BB79E}" destId="{E234AB63-7D0C-43AC-984F-DE0F6003A2E1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C236AB7-4010-421D-8FE6-ECDC5B401BC9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D4DA7E7-AA32-4322-8F95-C3C2D813E1BB}">
      <dgm:prSet/>
      <dgm:spPr/>
      <dgm:t>
        <a:bodyPr/>
        <a:lstStyle/>
        <a:p>
          <a:pPr algn="ctr"/>
          <a:r>
            <a:rPr lang="fr-CA" dirty="0"/>
            <a:t>Choisir 2 besoins spécifiques de la personne immigrante.</a:t>
          </a:r>
          <a:endParaRPr lang="en-US" dirty="0"/>
        </a:p>
      </dgm:t>
    </dgm:pt>
    <dgm:pt modelId="{49039FDF-A3CC-4987-9DA4-DD8F84D95ACA}" type="parTrans" cxnId="{28E0C037-AD2A-48E1-8B29-517C66E04049}">
      <dgm:prSet/>
      <dgm:spPr/>
      <dgm:t>
        <a:bodyPr/>
        <a:lstStyle/>
        <a:p>
          <a:pPr algn="ctr"/>
          <a:endParaRPr lang="en-US"/>
        </a:p>
      </dgm:t>
    </dgm:pt>
    <dgm:pt modelId="{2A4EFB38-95C6-481B-8A99-60132847CBAB}" type="sibTrans" cxnId="{28E0C037-AD2A-48E1-8B29-517C66E04049}">
      <dgm:prSet/>
      <dgm:spPr/>
      <dgm:t>
        <a:bodyPr/>
        <a:lstStyle/>
        <a:p>
          <a:pPr algn="ctr"/>
          <a:endParaRPr lang="en-US"/>
        </a:p>
      </dgm:t>
    </dgm:pt>
    <dgm:pt modelId="{08011324-3AA7-4C21-865C-A16BFADD4016}">
      <dgm:prSet/>
      <dgm:spPr/>
      <dgm:t>
        <a:bodyPr/>
        <a:lstStyle/>
        <a:p>
          <a:pPr algn="ctr"/>
          <a:r>
            <a:rPr lang="fr-CA"/>
            <a:t>Présenter les besoins.</a:t>
          </a:r>
          <a:endParaRPr lang="en-US"/>
        </a:p>
      </dgm:t>
    </dgm:pt>
    <dgm:pt modelId="{6CDC52DE-1FE7-4387-9982-42FAE0D7228B}" type="parTrans" cxnId="{586C65EE-98ED-48E7-BC7D-50087802E569}">
      <dgm:prSet/>
      <dgm:spPr/>
      <dgm:t>
        <a:bodyPr/>
        <a:lstStyle/>
        <a:p>
          <a:pPr algn="ctr"/>
          <a:endParaRPr lang="en-US"/>
        </a:p>
      </dgm:t>
    </dgm:pt>
    <dgm:pt modelId="{428BDB28-B7A2-4764-9D84-5000F722B0D7}" type="sibTrans" cxnId="{586C65EE-98ED-48E7-BC7D-50087802E569}">
      <dgm:prSet/>
      <dgm:spPr/>
      <dgm:t>
        <a:bodyPr/>
        <a:lstStyle/>
        <a:p>
          <a:pPr algn="ctr"/>
          <a:endParaRPr lang="en-US"/>
        </a:p>
      </dgm:t>
    </dgm:pt>
    <dgm:pt modelId="{9A5B4BA1-091B-4731-849F-5F4FC62F86C9}">
      <dgm:prSet/>
      <dgm:spPr/>
      <dgm:t>
        <a:bodyPr/>
        <a:lstStyle/>
        <a:p>
          <a:pPr algn="ctr"/>
          <a:r>
            <a:rPr lang="fr-CA"/>
            <a:t>Expliquer comment le TES peut aider la personne à répondre à son besoin. Quelles seront ses interventions?</a:t>
          </a:r>
          <a:endParaRPr lang="en-US"/>
        </a:p>
      </dgm:t>
    </dgm:pt>
    <dgm:pt modelId="{C4C93A17-C339-47EA-95C0-D96E0BCEC3E6}" type="parTrans" cxnId="{48564BF4-F579-4A5F-811F-D473B46668FE}">
      <dgm:prSet/>
      <dgm:spPr/>
      <dgm:t>
        <a:bodyPr/>
        <a:lstStyle/>
        <a:p>
          <a:pPr algn="ctr"/>
          <a:endParaRPr lang="en-US"/>
        </a:p>
      </dgm:t>
    </dgm:pt>
    <dgm:pt modelId="{DFFB1BFA-8027-4D32-A0CC-2A2688F89E04}" type="sibTrans" cxnId="{48564BF4-F579-4A5F-811F-D473B46668FE}">
      <dgm:prSet/>
      <dgm:spPr/>
      <dgm:t>
        <a:bodyPr/>
        <a:lstStyle/>
        <a:p>
          <a:pPr algn="ctr"/>
          <a:endParaRPr lang="en-US"/>
        </a:p>
      </dgm:t>
    </dgm:pt>
    <dgm:pt modelId="{1961954B-B906-4F52-A343-A2DB03A2A84F}" type="pres">
      <dgm:prSet presAssocID="{CC236AB7-4010-421D-8FE6-ECDC5B401BC9}" presName="vert0" presStyleCnt="0">
        <dgm:presLayoutVars>
          <dgm:dir/>
          <dgm:animOne val="branch"/>
          <dgm:animLvl val="lvl"/>
        </dgm:presLayoutVars>
      </dgm:prSet>
      <dgm:spPr/>
    </dgm:pt>
    <dgm:pt modelId="{81BC8681-2F62-4DBE-A93E-85AE88AA4920}" type="pres">
      <dgm:prSet presAssocID="{8D4DA7E7-AA32-4322-8F95-C3C2D813E1BB}" presName="thickLine" presStyleLbl="alignNode1" presStyleIdx="0" presStyleCnt="3"/>
      <dgm:spPr/>
    </dgm:pt>
    <dgm:pt modelId="{7DB1DC06-2E62-49BE-A1A1-47549142CC62}" type="pres">
      <dgm:prSet presAssocID="{8D4DA7E7-AA32-4322-8F95-C3C2D813E1BB}" presName="horz1" presStyleCnt="0"/>
      <dgm:spPr/>
    </dgm:pt>
    <dgm:pt modelId="{4F9920FC-9304-4155-9B12-D14D155C9145}" type="pres">
      <dgm:prSet presAssocID="{8D4DA7E7-AA32-4322-8F95-C3C2D813E1BB}" presName="tx1" presStyleLbl="revTx" presStyleIdx="0" presStyleCnt="3"/>
      <dgm:spPr/>
    </dgm:pt>
    <dgm:pt modelId="{826B87F2-502A-4298-AA79-9E1C46C9E2EC}" type="pres">
      <dgm:prSet presAssocID="{8D4DA7E7-AA32-4322-8F95-C3C2D813E1BB}" presName="vert1" presStyleCnt="0"/>
      <dgm:spPr/>
    </dgm:pt>
    <dgm:pt modelId="{43C8A04C-B25D-41E4-A8A0-4EB82C4DF18B}" type="pres">
      <dgm:prSet presAssocID="{08011324-3AA7-4C21-865C-A16BFADD4016}" presName="thickLine" presStyleLbl="alignNode1" presStyleIdx="1" presStyleCnt="3"/>
      <dgm:spPr/>
    </dgm:pt>
    <dgm:pt modelId="{10F6AB10-1982-4114-B701-F5D844FE489B}" type="pres">
      <dgm:prSet presAssocID="{08011324-3AA7-4C21-865C-A16BFADD4016}" presName="horz1" presStyleCnt="0"/>
      <dgm:spPr/>
    </dgm:pt>
    <dgm:pt modelId="{D5BB4663-1D8A-4187-8637-5A195048E450}" type="pres">
      <dgm:prSet presAssocID="{08011324-3AA7-4C21-865C-A16BFADD4016}" presName="tx1" presStyleLbl="revTx" presStyleIdx="1" presStyleCnt="3"/>
      <dgm:spPr/>
    </dgm:pt>
    <dgm:pt modelId="{2F3CD6C2-7BCB-4355-B55B-FE2ED1F34B16}" type="pres">
      <dgm:prSet presAssocID="{08011324-3AA7-4C21-865C-A16BFADD4016}" presName="vert1" presStyleCnt="0"/>
      <dgm:spPr/>
    </dgm:pt>
    <dgm:pt modelId="{0F94BBF6-565D-4D17-8BE5-07EB18E766C7}" type="pres">
      <dgm:prSet presAssocID="{9A5B4BA1-091B-4731-849F-5F4FC62F86C9}" presName="thickLine" presStyleLbl="alignNode1" presStyleIdx="2" presStyleCnt="3"/>
      <dgm:spPr/>
    </dgm:pt>
    <dgm:pt modelId="{4555FB38-1967-4FE0-8013-27E1C17AC72D}" type="pres">
      <dgm:prSet presAssocID="{9A5B4BA1-091B-4731-849F-5F4FC62F86C9}" presName="horz1" presStyleCnt="0"/>
      <dgm:spPr/>
    </dgm:pt>
    <dgm:pt modelId="{9764934E-33F5-4A81-87F8-F99E5D2A06FD}" type="pres">
      <dgm:prSet presAssocID="{9A5B4BA1-091B-4731-849F-5F4FC62F86C9}" presName="tx1" presStyleLbl="revTx" presStyleIdx="2" presStyleCnt="3"/>
      <dgm:spPr/>
    </dgm:pt>
    <dgm:pt modelId="{B26318FF-58DB-4CD1-A3ED-5FD7C4ABD890}" type="pres">
      <dgm:prSet presAssocID="{9A5B4BA1-091B-4731-849F-5F4FC62F86C9}" presName="vert1" presStyleCnt="0"/>
      <dgm:spPr/>
    </dgm:pt>
  </dgm:ptLst>
  <dgm:cxnLst>
    <dgm:cxn modelId="{28E0C037-AD2A-48E1-8B29-517C66E04049}" srcId="{CC236AB7-4010-421D-8FE6-ECDC5B401BC9}" destId="{8D4DA7E7-AA32-4322-8F95-C3C2D813E1BB}" srcOrd="0" destOrd="0" parTransId="{49039FDF-A3CC-4987-9DA4-DD8F84D95ACA}" sibTransId="{2A4EFB38-95C6-481B-8A99-60132847CBAB}"/>
    <dgm:cxn modelId="{A208D054-0C9F-436B-8D02-003210EFB003}" type="presOf" srcId="{8D4DA7E7-AA32-4322-8F95-C3C2D813E1BB}" destId="{4F9920FC-9304-4155-9B12-D14D155C9145}" srcOrd="0" destOrd="0" presId="urn:microsoft.com/office/officeart/2008/layout/LinedList"/>
    <dgm:cxn modelId="{E681A556-1F16-432F-83D5-089771B5DB63}" type="presOf" srcId="{CC236AB7-4010-421D-8FE6-ECDC5B401BC9}" destId="{1961954B-B906-4F52-A343-A2DB03A2A84F}" srcOrd="0" destOrd="0" presId="urn:microsoft.com/office/officeart/2008/layout/LinedList"/>
    <dgm:cxn modelId="{E045AA9D-91FB-4D08-A5C0-7CCCAFAE233A}" type="presOf" srcId="{08011324-3AA7-4C21-865C-A16BFADD4016}" destId="{D5BB4663-1D8A-4187-8637-5A195048E450}" srcOrd="0" destOrd="0" presId="urn:microsoft.com/office/officeart/2008/layout/LinedList"/>
    <dgm:cxn modelId="{586C65EE-98ED-48E7-BC7D-50087802E569}" srcId="{CC236AB7-4010-421D-8FE6-ECDC5B401BC9}" destId="{08011324-3AA7-4C21-865C-A16BFADD4016}" srcOrd="1" destOrd="0" parTransId="{6CDC52DE-1FE7-4387-9982-42FAE0D7228B}" sibTransId="{428BDB28-B7A2-4764-9D84-5000F722B0D7}"/>
    <dgm:cxn modelId="{48564BF4-F579-4A5F-811F-D473B46668FE}" srcId="{CC236AB7-4010-421D-8FE6-ECDC5B401BC9}" destId="{9A5B4BA1-091B-4731-849F-5F4FC62F86C9}" srcOrd="2" destOrd="0" parTransId="{C4C93A17-C339-47EA-95C0-D96E0BCEC3E6}" sibTransId="{DFFB1BFA-8027-4D32-A0CC-2A2688F89E04}"/>
    <dgm:cxn modelId="{871C31F7-504E-4BE6-AE53-1A2EEC0719D0}" type="presOf" srcId="{9A5B4BA1-091B-4731-849F-5F4FC62F86C9}" destId="{9764934E-33F5-4A81-87F8-F99E5D2A06FD}" srcOrd="0" destOrd="0" presId="urn:microsoft.com/office/officeart/2008/layout/LinedList"/>
    <dgm:cxn modelId="{B717B57F-0A18-4EE3-994D-D79072032B7A}" type="presParOf" srcId="{1961954B-B906-4F52-A343-A2DB03A2A84F}" destId="{81BC8681-2F62-4DBE-A93E-85AE88AA4920}" srcOrd="0" destOrd="0" presId="urn:microsoft.com/office/officeart/2008/layout/LinedList"/>
    <dgm:cxn modelId="{F02A6043-F2E9-4377-8247-377A88FD5B4D}" type="presParOf" srcId="{1961954B-B906-4F52-A343-A2DB03A2A84F}" destId="{7DB1DC06-2E62-49BE-A1A1-47549142CC62}" srcOrd="1" destOrd="0" presId="urn:microsoft.com/office/officeart/2008/layout/LinedList"/>
    <dgm:cxn modelId="{D06555A1-8A4D-4D6E-97D8-DA9E9A94EF73}" type="presParOf" srcId="{7DB1DC06-2E62-49BE-A1A1-47549142CC62}" destId="{4F9920FC-9304-4155-9B12-D14D155C9145}" srcOrd="0" destOrd="0" presId="urn:microsoft.com/office/officeart/2008/layout/LinedList"/>
    <dgm:cxn modelId="{0A265B5C-7C15-47F0-B23B-2619135213BC}" type="presParOf" srcId="{7DB1DC06-2E62-49BE-A1A1-47549142CC62}" destId="{826B87F2-502A-4298-AA79-9E1C46C9E2EC}" srcOrd="1" destOrd="0" presId="urn:microsoft.com/office/officeart/2008/layout/LinedList"/>
    <dgm:cxn modelId="{14965E66-E186-4795-B55A-75027F26FD32}" type="presParOf" srcId="{1961954B-B906-4F52-A343-A2DB03A2A84F}" destId="{43C8A04C-B25D-41E4-A8A0-4EB82C4DF18B}" srcOrd="2" destOrd="0" presId="urn:microsoft.com/office/officeart/2008/layout/LinedList"/>
    <dgm:cxn modelId="{AA4A6073-F4DB-48E3-AB74-6165F5B197EE}" type="presParOf" srcId="{1961954B-B906-4F52-A343-A2DB03A2A84F}" destId="{10F6AB10-1982-4114-B701-F5D844FE489B}" srcOrd="3" destOrd="0" presId="urn:microsoft.com/office/officeart/2008/layout/LinedList"/>
    <dgm:cxn modelId="{F7EE036D-5021-4116-860B-76D2FAAA9FDC}" type="presParOf" srcId="{10F6AB10-1982-4114-B701-F5D844FE489B}" destId="{D5BB4663-1D8A-4187-8637-5A195048E450}" srcOrd="0" destOrd="0" presId="urn:microsoft.com/office/officeart/2008/layout/LinedList"/>
    <dgm:cxn modelId="{41215032-5926-4404-9615-43031A0C099A}" type="presParOf" srcId="{10F6AB10-1982-4114-B701-F5D844FE489B}" destId="{2F3CD6C2-7BCB-4355-B55B-FE2ED1F34B16}" srcOrd="1" destOrd="0" presId="urn:microsoft.com/office/officeart/2008/layout/LinedList"/>
    <dgm:cxn modelId="{C25F8756-8C63-420D-95DC-D027D1696C2A}" type="presParOf" srcId="{1961954B-B906-4F52-A343-A2DB03A2A84F}" destId="{0F94BBF6-565D-4D17-8BE5-07EB18E766C7}" srcOrd="4" destOrd="0" presId="urn:microsoft.com/office/officeart/2008/layout/LinedList"/>
    <dgm:cxn modelId="{7A68D77C-813E-4118-AAFA-FD05F9642207}" type="presParOf" srcId="{1961954B-B906-4F52-A343-A2DB03A2A84F}" destId="{4555FB38-1967-4FE0-8013-27E1C17AC72D}" srcOrd="5" destOrd="0" presId="urn:microsoft.com/office/officeart/2008/layout/LinedList"/>
    <dgm:cxn modelId="{E4874926-7B20-4B9B-9801-3A64E6D729E5}" type="presParOf" srcId="{4555FB38-1967-4FE0-8013-27E1C17AC72D}" destId="{9764934E-33F5-4A81-87F8-F99E5D2A06FD}" srcOrd="0" destOrd="0" presId="urn:microsoft.com/office/officeart/2008/layout/LinedList"/>
    <dgm:cxn modelId="{9D68BB26-45E1-4782-A7CF-780CBE1CFA9B}" type="presParOf" srcId="{4555FB38-1967-4FE0-8013-27E1C17AC72D}" destId="{B26318FF-58DB-4CD1-A3ED-5FD7C4ABD89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74BF58-1482-48B2-BD76-18D449402476}">
      <dsp:nvSpPr>
        <dsp:cNvPr id="0" name=""/>
        <dsp:cNvSpPr/>
      </dsp:nvSpPr>
      <dsp:spPr>
        <a:xfrm>
          <a:off x="3080" y="29947"/>
          <a:ext cx="2444055" cy="146643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000" kern="1200"/>
            <a:t>Besoins physiques ou psychologiques</a:t>
          </a:r>
          <a:endParaRPr lang="en-US" sz="3000" kern="1200"/>
        </a:p>
      </dsp:txBody>
      <dsp:txXfrm>
        <a:off x="3080" y="29947"/>
        <a:ext cx="2444055" cy="1466433"/>
      </dsp:txXfrm>
    </dsp:sp>
    <dsp:sp modelId="{AE0FDB5F-9D0E-4446-B135-70B3F0579289}">
      <dsp:nvSpPr>
        <dsp:cNvPr id="0" name=""/>
        <dsp:cNvSpPr/>
      </dsp:nvSpPr>
      <dsp:spPr>
        <a:xfrm>
          <a:off x="2691541" y="29947"/>
          <a:ext cx="2444055" cy="146643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000" kern="1200"/>
            <a:t>Besoin d’affection</a:t>
          </a:r>
          <a:endParaRPr lang="en-US" sz="3000" kern="1200"/>
        </a:p>
      </dsp:txBody>
      <dsp:txXfrm>
        <a:off x="2691541" y="29947"/>
        <a:ext cx="2444055" cy="1466433"/>
      </dsp:txXfrm>
    </dsp:sp>
    <dsp:sp modelId="{235CAE13-A099-41B6-825A-28F3768F2763}">
      <dsp:nvSpPr>
        <dsp:cNvPr id="0" name=""/>
        <dsp:cNvSpPr/>
      </dsp:nvSpPr>
      <dsp:spPr>
        <a:xfrm>
          <a:off x="5380002" y="29947"/>
          <a:ext cx="2444055" cy="146643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000" kern="1200"/>
            <a:t>Besoin d’appartenance ou d’affiliation</a:t>
          </a:r>
          <a:endParaRPr lang="en-US" sz="3000" kern="1200"/>
        </a:p>
      </dsp:txBody>
      <dsp:txXfrm>
        <a:off x="5380002" y="29947"/>
        <a:ext cx="2444055" cy="1466433"/>
      </dsp:txXfrm>
    </dsp:sp>
    <dsp:sp modelId="{FAE13BC8-A462-47AF-9EE6-EC069AFE6FE4}">
      <dsp:nvSpPr>
        <dsp:cNvPr id="0" name=""/>
        <dsp:cNvSpPr/>
      </dsp:nvSpPr>
      <dsp:spPr>
        <a:xfrm>
          <a:off x="8068463" y="29947"/>
          <a:ext cx="2444055" cy="146643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000" kern="1200"/>
            <a:t>Besoin de construire notre connaissance de soi et notre identité</a:t>
          </a:r>
          <a:endParaRPr lang="en-US" sz="3000" kern="1200"/>
        </a:p>
      </dsp:txBody>
      <dsp:txXfrm>
        <a:off x="8068463" y="29947"/>
        <a:ext cx="2444055" cy="1466433"/>
      </dsp:txXfrm>
    </dsp:sp>
    <dsp:sp modelId="{2373BA8A-4D92-4987-AAD4-DE686568D8C0}">
      <dsp:nvSpPr>
        <dsp:cNvPr id="0" name=""/>
        <dsp:cNvSpPr/>
      </dsp:nvSpPr>
      <dsp:spPr>
        <a:xfrm>
          <a:off x="3080" y="1740786"/>
          <a:ext cx="2444055" cy="146643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000" kern="1200"/>
            <a:t>Besoin de pouvoir et d’autorité</a:t>
          </a:r>
          <a:endParaRPr lang="en-US" sz="3000" kern="1200"/>
        </a:p>
      </dsp:txBody>
      <dsp:txXfrm>
        <a:off x="3080" y="1740786"/>
        <a:ext cx="2444055" cy="1466433"/>
      </dsp:txXfrm>
    </dsp:sp>
    <dsp:sp modelId="{D02107D0-861B-4D5F-94ED-37B40C07E47F}">
      <dsp:nvSpPr>
        <dsp:cNvPr id="0" name=""/>
        <dsp:cNvSpPr/>
      </dsp:nvSpPr>
      <dsp:spPr>
        <a:xfrm>
          <a:off x="2691541" y="1740786"/>
          <a:ext cx="2444055" cy="146643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000" kern="1200"/>
            <a:t>Besoin de réussite ou d’accomplissement</a:t>
          </a:r>
          <a:endParaRPr lang="en-US" sz="3000" kern="1200"/>
        </a:p>
      </dsp:txBody>
      <dsp:txXfrm>
        <a:off x="2691541" y="1740786"/>
        <a:ext cx="2444055" cy="1466433"/>
      </dsp:txXfrm>
    </dsp:sp>
    <dsp:sp modelId="{543FAE87-2E2C-42BF-AAA9-D3CAEAAAF5E2}">
      <dsp:nvSpPr>
        <dsp:cNvPr id="0" name=""/>
        <dsp:cNvSpPr/>
      </dsp:nvSpPr>
      <dsp:spPr>
        <a:xfrm>
          <a:off x="5380002" y="1740786"/>
          <a:ext cx="2444055" cy="146643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000" kern="1200"/>
            <a:t>Besoin pratique</a:t>
          </a:r>
          <a:endParaRPr lang="en-US" sz="3000" kern="1200"/>
        </a:p>
      </dsp:txBody>
      <dsp:txXfrm>
        <a:off x="5380002" y="1740786"/>
        <a:ext cx="2444055" cy="1466433"/>
      </dsp:txXfrm>
    </dsp:sp>
    <dsp:sp modelId="{AFB6C2AF-B7D3-4DB7-A6BE-97EC63D5F411}">
      <dsp:nvSpPr>
        <dsp:cNvPr id="0" name=""/>
        <dsp:cNvSpPr/>
      </dsp:nvSpPr>
      <dsp:spPr>
        <a:xfrm>
          <a:off x="8068463" y="1740786"/>
          <a:ext cx="2444055" cy="146643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000" kern="1200"/>
            <a:t>Besoin de s’amuser</a:t>
          </a:r>
          <a:endParaRPr lang="en-US" sz="3000" kern="1200"/>
        </a:p>
      </dsp:txBody>
      <dsp:txXfrm>
        <a:off x="8068463" y="1740786"/>
        <a:ext cx="2444055" cy="14664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1DFE18-09B8-4BEF-A8E0-6F0161A0BD1D}">
      <dsp:nvSpPr>
        <dsp:cNvPr id="0" name=""/>
        <dsp:cNvSpPr/>
      </dsp:nvSpPr>
      <dsp:spPr>
        <a:xfrm>
          <a:off x="0" y="314265"/>
          <a:ext cx="6900512" cy="74353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100" kern="1200"/>
            <a:t>Être accueilli adéquatement</a:t>
          </a:r>
          <a:endParaRPr lang="en-US" sz="3100" kern="1200"/>
        </a:p>
      </dsp:txBody>
      <dsp:txXfrm>
        <a:off x="36296" y="350561"/>
        <a:ext cx="6827920" cy="670943"/>
      </dsp:txXfrm>
    </dsp:sp>
    <dsp:sp modelId="{41D7A846-F1DD-4857-A8A5-2A2F26F51363}">
      <dsp:nvSpPr>
        <dsp:cNvPr id="0" name=""/>
        <dsp:cNvSpPr/>
      </dsp:nvSpPr>
      <dsp:spPr>
        <a:xfrm>
          <a:off x="0" y="1147080"/>
          <a:ext cx="6900512" cy="743535"/>
        </a:xfrm>
        <a:prstGeom prst="roundRect">
          <a:avLst/>
        </a:prstGeom>
        <a:solidFill>
          <a:schemeClr val="accent2">
            <a:hueOff val="-299372"/>
            <a:satOff val="-135"/>
            <a:lumOff val="141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100" kern="1200"/>
            <a:t>Être informé sur le nouvel environnement de vie</a:t>
          </a:r>
          <a:endParaRPr lang="en-US" sz="3100" kern="1200"/>
        </a:p>
      </dsp:txBody>
      <dsp:txXfrm>
        <a:off x="36296" y="1183376"/>
        <a:ext cx="6827920" cy="670943"/>
      </dsp:txXfrm>
    </dsp:sp>
    <dsp:sp modelId="{787A4F4F-8756-4D24-BC70-066B2E5F5066}">
      <dsp:nvSpPr>
        <dsp:cNvPr id="0" name=""/>
        <dsp:cNvSpPr/>
      </dsp:nvSpPr>
      <dsp:spPr>
        <a:xfrm>
          <a:off x="0" y="1979895"/>
          <a:ext cx="6900512" cy="743535"/>
        </a:xfrm>
        <a:prstGeom prst="roundRect">
          <a:avLst/>
        </a:prstGeom>
        <a:solidFill>
          <a:schemeClr val="accent2">
            <a:hueOff val="-598743"/>
            <a:satOff val="-270"/>
            <a:lumOff val="282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100" kern="1200"/>
            <a:t>Connaître la nouvelle culture</a:t>
          </a:r>
          <a:endParaRPr lang="en-US" sz="3100" kern="1200"/>
        </a:p>
      </dsp:txBody>
      <dsp:txXfrm>
        <a:off x="36296" y="2016191"/>
        <a:ext cx="6827920" cy="670943"/>
      </dsp:txXfrm>
    </dsp:sp>
    <dsp:sp modelId="{C3AE2D71-F033-40E4-8EAF-C6D6A06F592A}">
      <dsp:nvSpPr>
        <dsp:cNvPr id="0" name=""/>
        <dsp:cNvSpPr/>
      </dsp:nvSpPr>
      <dsp:spPr>
        <a:xfrm>
          <a:off x="0" y="2812710"/>
          <a:ext cx="6900512" cy="743535"/>
        </a:xfrm>
        <a:prstGeom prst="roundRect">
          <a:avLst/>
        </a:prstGeom>
        <a:solidFill>
          <a:schemeClr val="accent2">
            <a:hueOff val="-898115"/>
            <a:satOff val="-404"/>
            <a:lumOff val="423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100" kern="1200"/>
            <a:t>Recevoir des services adéquats et adaptés à sa réalité</a:t>
          </a:r>
          <a:endParaRPr lang="en-US" sz="3100" kern="1200"/>
        </a:p>
      </dsp:txBody>
      <dsp:txXfrm>
        <a:off x="36296" y="2849006"/>
        <a:ext cx="6827920" cy="670943"/>
      </dsp:txXfrm>
    </dsp:sp>
    <dsp:sp modelId="{330D5D3A-0AFE-49AA-8F32-8495BA4A76EE}">
      <dsp:nvSpPr>
        <dsp:cNvPr id="0" name=""/>
        <dsp:cNvSpPr/>
      </dsp:nvSpPr>
      <dsp:spPr>
        <a:xfrm>
          <a:off x="0" y="3645525"/>
          <a:ext cx="6900512" cy="743535"/>
        </a:xfrm>
        <a:prstGeom prst="roundRect">
          <a:avLst/>
        </a:prstGeom>
        <a:solidFill>
          <a:schemeClr val="accent2">
            <a:hueOff val="-1197486"/>
            <a:satOff val="-539"/>
            <a:lumOff val="56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100" kern="1200"/>
            <a:t>Comprendre et s’exprimer dans la langue parlée dans le nouveau pays</a:t>
          </a:r>
          <a:endParaRPr lang="en-US" sz="3100" kern="1200"/>
        </a:p>
      </dsp:txBody>
      <dsp:txXfrm>
        <a:off x="36296" y="3681821"/>
        <a:ext cx="6827920" cy="670943"/>
      </dsp:txXfrm>
    </dsp:sp>
    <dsp:sp modelId="{6EF4C1FF-76F0-4889-B98B-5F582F5330BF}">
      <dsp:nvSpPr>
        <dsp:cNvPr id="0" name=""/>
        <dsp:cNvSpPr/>
      </dsp:nvSpPr>
      <dsp:spPr>
        <a:xfrm>
          <a:off x="0" y="4478340"/>
          <a:ext cx="6900512" cy="743535"/>
        </a:xfrm>
        <a:prstGeom prst="roundRect">
          <a:avLst/>
        </a:prstGeom>
        <a:solidFill>
          <a:schemeClr val="accent2">
            <a:hueOff val="-1496858"/>
            <a:satOff val="-674"/>
            <a:lumOff val="70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100" kern="1200"/>
            <a:t>Avoir un logement adéquat</a:t>
          </a:r>
          <a:endParaRPr lang="en-US" sz="3100" kern="1200"/>
        </a:p>
      </dsp:txBody>
      <dsp:txXfrm>
        <a:off x="36296" y="4514636"/>
        <a:ext cx="6827920" cy="6709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99BF70-D3CC-4C18-81BD-930D4E1F14CA}">
      <dsp:nvSpPr>
        <dsp:cNvPr id="0" name=""/>
        <dsp:cNvSpPr/>
      </dsp:nvSpPr>
      <dsp:spPr>
        <a:xfrm>
          <a:off x="0" y="53119"/>
          <a:ext cx="6900512" cy="128619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300" kern="1200"/>
            <a:t>Se nourrir (s’adapter à l’alimentation locale)</a:t>
          </a:r>
          <a:endParaRPr lang="en-US" sz="3300" kern="1200"/>
        </a:p>
      </dsp:txBody>
      <dsp:txXfrm>
        <a:off x="62787" y="115906"/>
        <a:ext cx="6774938" cy="1160621"/>
      </dsp:txXfrm>
    </dsp:sp>
    <dsp:sp modelId="{8BF7617B-B590-4673-9A62-36042DCDC7DB}">
      <dsp:nvSpPr>
        <dsp:cNvPr id="0" name=""/>
        <dsp:cNvSpPr/>
      </dsp:nvSpPr>
      <dsp:spPr>
        <a:xfrm>
          <a:off x="0" y="1434354"/>
          <a:ext cx="6900512" cy="1286195"/>
        </a:xfrm>
        <a:prstGeom prst="roundRect">
          <a:avLst/>
        </a:prstGeom>
        <a:solidFill>
          <a:schemeClr val="accent5">
            <a:hueOff val="-501043"/>
            <a:satOff val="-3534"/>
            <a:lumOff val="-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300" kern="1200"/>
            <a:t>Connaître les normes d’hygiène domestiques locales</a:t>
          </a:r>
          <a:endParaRPr lang="en-US" sz="3300" kern="1200"/>
        </a:p>
      </dsp:txBody>
      <dsp:txXfrm>
        <a:off x="62787" y="1497141"/>
        <a:ext cx="6774938" cy="1160621"/>
      </dsp:txXfrm>
    </dsp:sp>
    <dsp:sp modelId="{DA13E6BF-1944-46FB-A403-84DCFD5C25B0}">
      <dsp:nvSpPr>
        <dsp:cNvPr id="0" name=""/>
        <dsp:cNvSpPr/>
      </dsp:nvSpPr>
      <dsp:spPr>
        <a:xfrm>
          <a:off x="0" y="2815590"/>
          <a:ext cx="6900512" cy="1286195"/>
        </a:xfrm>
        <a:prstGeom prst="roundRect">
          <a:avLst/>
        </a:prstGeom>
        <a:solidFill>
          <a:schemeClr val="accent5">
            <a:hueOff val="-1002086"/>
            <a:satOff val="-7067"/>
            <a:lumOff val="-11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300" kern="1200"/>
            <a:t>Avoir un revenu</a:t>
          </a:r>
          <a:endParaRPr lang="en-US" sz="3300" kern="1200"/>
        </a:p>
      </dsp:txBody>
      <dsp:txXfrm>
        <a:off x="62787" y="2878377"/>
        <a:ext cx="6774938" cy="1160621"/>
      </dsp:txXfrm>
    </dsp:sp>
    <dsp:sp modelId="{FB446EBA-BBF6-4082-A430-0AB6566DBE22}">
      <dsp:nvSpPr>
        <dsp:cNvPr id="0" name=""/>
        <dsp:cNvSpPr/>
      </dsp:nvSpPr>
      <dsp:spPr>
        <a:xfrm>
          <a:off x="0" y="4196826"/>
          <a:ext cx="6900512" cy="1286195"/>
        </a:xfrm>
        <a:prstGeom prst="roundRect">
          <a:avLst/>
        </a:prstGeom>
        <a:solidFill>
          <a:schemeClr val="accent5">
            <a:hueOff val="-1503129"/>
            <a:satOff val="-10601"/>
            <a:lumOff val="-17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300" kern="1200"/>
            <a:t>Avoir accès à l’éducation (aide à l’adaptation, rattrapage académique)</a:t>
          </a:r>
          <a:endParaRPr lang="en-US" sz="3300" kern="1200"/>
        </a:p>
      </dsp:txBody>
      <dsp:txXfrm>
        <a:off x="62787" y="4259613"/>
        <a:ext cx="6774938" cy="116062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5CAF72-323B-464E-A835-3E6753109B28}">
      <dsp:nvSpPr>
        <dsp:cNvPr id="0" name=""/>
        <dsp:cNvSpPr/>
      </dsp:nvSpPr>
      <dsp:spPr>
        <a:xfrm>
          <a:off x="0" y="84894"/>
          <a:ext cx="6900512" cy="101336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600" kern="1200"/>
            <a:t>Occuper un emploi qui permet de vivre et faire vivre sa famille</a:t>
          </a:r>
          <a:endParaRPr lang="en-US" sz="2600" kern="1200"/>
        </a:p>
      </dsp:txBody>
      <dsp:txXfrm>
        <a:off x="49468" y="134362"/>
        <a:ext cx="6801576" cy="914430"/>
      </dsp:txXfrm>
    </dsp:sp>
    <dsp:sp modelId="{DEADD629-64C5-4A78-8934-8AD2673FA203}">
      <dsp:nvSpPr>
        <dsp:cNvPr id="0" name=""/>
        <dsp:cNvSpPr/>
      </dsp:nvSpPr>
      <dsp:spPr>
        <a:xfrm>
          <a:off x="0" y="1173141"/>
          <a:ext cx="6900512" cy="1013366"/>
        </a:xfrm>
        <a:prstGeom prst="roundRect">
          <a:avLst/>
        </a:prstGeom>
        <a:solidFill>
          <a:schemeClr val="accent5">
            <a:hueOff val="-375782"/>
            <a:satOff val="-2650"/>
            <a:lumOff val="-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600" kern="1200"/>
            <a:t>Comprendre la culture organisationnelle dans son milieu de travail</a:t>
          </a:r>
          <a:endParaRPr lang="en-US" sz="2600" kern="1200"/>
        </a:p>
      </dsp:txBody>
      <dsp:txXfrm>
        <a:off x="49468" y="1222609"/>
        <a:ext cx="6801576" cy="914430"/>
      </dsp:txXfrm>
    </dsp:sp>
    <dsp:sp modelId="{59CE73DD-274B-42EF-83C3-31575412EA86}">
      <dsp:nvSpPr>
        <dsp:cNvPr id="0" name=""/>
        <dsp:cNvSpPr/>
      </dsp:nvSpPr>
      <dsp:spPr>
        <a:xfrm>
          <a:off x="0" y="2261387"/>
          <a:ext cx="6900512" cy="1013366"/>
        </a:xfrm>
        <a:prstGeom prst="roundRect">
          <a:avLst/>
        </a:prstGeom>
        <a:solidFill>
          <a:schemeClr val="accent5">
            <a:hueOff val="-751565"/>
            <a:satOff val="-5301"/>
            <a:lumOff val="-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600" kern="1200"/>
            <a:t>Se réaliser professionnellement</a:t>
          </a:r>
          <a:endParaRPr lang="en-US" sz="2600" kern="1200"/>
        </a:p>
      </dsp:txBody>
      <dsp:txXfrm>
        <a:off x="49468" y="2310855"/>
        <a:ext cx="6801576" cy="914430"/>
      </dsp:txXfrm>
    </dsp:sp>
    <dsp:sp modelId="{0839BF5A-49B4-4D65-B318-5849BC3536BD}">
      <dsp:nvSpPr>
        <dsp:cNvPr id="0" name=""/>
        <dsp:cNvSpPr/>
      </dsp:nvSpPr>
      <dsp:spPr>
        <a:xfrm>
          <a:off x="0" y="3349633"/>
          <a:ext cx="6900512" cy="1013366"/>
        </a:xfrm>
        <a:prstGeom prst="roundRect">
          <a:avLst/>
        </a:prstGeom>
        <a:solidFill>
          <a:schemeClr val="accent5">
            <a:hueOff val="-1127347"/>
            <a:satOff val="-7951"/>
            <a:lumOff val="-132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600" kern="1200"/>
            <a:t>Avoir des économies afin d’aider financièrement sa famille restée dans le pays d’origine ou au lieu de refuge (ex : camp de réfugiés)</a:t>
          </a:r>
          <a:endParaRPr lang="en-US" sz="2600" kern="1200"/>
        </a:p>
      </dsp:txBody>
      <dsp:txXfrm>
        <a:off x="49468" y="3399101"/>
        <a:ext cx="6801576" cy="914430"/>
      </dsp:txXfrm>
    </dsp:sp>
    <dsp:sp modelId="{569AADD5-5634-4747-994D-4E019269A107}">
      <dsp:nvSpPr>
        <dsp:cNvPr id="0" name=""/>
        <dsp:cNvSpPr/>
      </dsp:nvSpPr>
      <dsp:spPr>
        <a:xfrm>
          <a:off x="0" y="4437879"/>
          <a:ext cx="6900512" cy="1013366"/>
        </a:xfrm>
        <a:prstGeom prst="roundRect">
          <a:avLst/>
        </a:prstGeom>
        <a:solidFill>
          <a:schemeClr val="accent5">
            <a:hueOff val="-1503129"/>
            <a:satOff val="-10601"/>
            <a:lumOff val="-17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600" kern="1200"/>
            <a:t>Comprendre la monnaie canadienne et le coût de la vie</a:t>
          </a:r>
          <a:endParaRPr lang="en-US" sz="2600" kern="1200"/>
        </a:p>
      </dsp:txBody>
      <dsp:txXfrm>
        <a:off x="49468" y="4487347"/>
        <a:ext cx="6801576" cy="91443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4E3881-3AD7-4951-AE08-AF0BF2FDFDA7}">
      <dsp:nvSpPr>
        <dsp:cNvPr id="0" name=""/>
        <dsp:cNvSpPr/>
      </dsp:nvSpPr>
      <dsp:spPr>
        <a:xfrm>
          <a:off x="0" y="7725"/>
          <a:ext cx="6900512" cy="100737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4200" kern="1200"/>
            <a:t>Apprendre à faire un budget</a:t>
          </a:r>
          <a:endParaRPr lang="en-US" sz="4200" kern="1200"/>
        </a:p>
      </dsp:txBody>
      <dsp:txXfrm>
        <a:off x="49176" y="56901"/>
        <a:ext cx="6802160" cy="909018"/>
      </dsp:txXfrm>
    </dsp:sp>
    <dsp:sp modelId="{250C0A46-974F-49DC-9A1C-6E8D7C37CEA0}">
      <dsp:nvSpPr>
        <dsp:cNvPr id="0" name=""/>
        <dsp:cNvSpPr/>
      </dsp:nvSpPr>
      <dsp:spPr>
        <a:xfrm>
          <a:off x="0" y="1136055"/>
          <a:ext cx="6900512" cy="1007370"/>
        </a:xfrm>
        <a:prstGeom prst="roundRect">
          <a:avLst/>
        </a:prstGeom>
        <a:solidFill>
          <a:schemeClr val="accent5">
            <a:hueOff val="-375782"/>
            <a:satOff val="-2650"/>
            <a:lumOff val="-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4200" kern="1200"/>
            <a:t>Apprendre à faire l’épicerie</a:t>
          </a:r>
          <a:endParaRPr lang="en-US" sz="4200" kern="1200"/>
        </a:p>
      </dsp:txBody>
      <dsp:txXfrm>
        <a:off x="49176" y="1185231"/>
        <a:ext cx="6802160" cy="909018"/>
      </dsp:txXfrm>
    </dsp:sp>
    <dsp:sp modelId="{05AB53F6-20FF-44F1-8126-42566DBF372A}">
      <dsp:nvSpPr>
        <dsp:cNvPr id="0" name=""/>
        <dsp:cNvSpPr/>
      </dsp:nvSpPr>
      <dsp:spPr>
        <a:xfrm>
          <a:off x="0" y="2264385"/>
          <a:ext cx="6900512" cy="1007370"/>
        </a:xfrm>
        <a:prstGeom prst="roundRect">
          <a:avLst/>
        </a:prstGeom>
        <a:solidFill>
          <a:schemeClr val="accent5">
            <a:hueOff val="-751565"/>
            <a:satOff val="-5301"/>
            <a:lumOff val="-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4200" kern="1200"/>
            <a:t>Apprendre à se vêtir selon les saisons</a:t>
          </a:r>
          <a:endParaRPr lang="en-US" sz="4200" kern="1200"/>
        </a:p>
      </dsp:txBody>
      <dsp:txXfrm>
        <a:off x="49176" y="2313561"/>
        <a:ext cx="6802160" cy="909018"/>
      </dsp:txXfrm>
    </dsp:sp>
    <dsp:sp modelId="{69D6D1D7-467F-4B93-B803-0837193BF8AE}">
      <dsp:nvSpPr>
        <dsp:cNvPr id="0" name=""/>
        <dsp:cNvSpPr/>
      </dsp:nvSpPr>
      <dsp:spPr>
        <a:xfrm>
          <a:off x="0" y="3392715"/>
          <a:ext cx="6900512" cy="1007370"/>
        </a:xfrm>
        <a:prstGeom prst="roundRect">
          <a:avLst/>
        </a:prstGeom>
        <a:solidFill>
          <a:schemeClr val="accent5">
            <a:hueOff val="-1127347"/>
            <a:satOff val="-7951"/>
            <a:lumOff val="-132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4200" kern="1200"/>
            <a:t>Recevoir des services de santé</a:t>
          </a:r>
          <a:endParaRPr lang="en-US" sz="4200" kern="1200"/>
        </a:p>
      </dsp:txBody>
      <dsp:txXfrm>
        <a:off x="49176" y="3441891"/>
        <a:ext cx="6802160" cy="909018"/>
      </dsp:txXfrm>
    </dsp:sp>
    <dsp:sp modelId="{61E64D16-CA16-4F59-A059-32D6A36FB2F9}">
      <dsp:nvSpPr>
        <dsp:cNvPr id="0" name=""/>
        <dsp:cNvSpPr/>
      </dsp:nvSpPr>
      <dsp:spPr>
        <a:xfrm>
          <a:off x="0" y="4521045"/>
          <a:ext cx="6900512" cy="1007370"/>
        </a:xfrm>
        <a:prstGeom prst="roundRect">
          <a:avLst/>
        </a:prstGeom>
        <a:solidFill>
          <a:schemeClr val="accent5">
            <a:hueOff val="-1503129"/>
            <a:satOff val="-10601"/>
            <a:lumOff val="-17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4200" kern="1200"/>
            <a:t>Recevoir du soutien psychologique</a:t>
          </a:r>
          <a:endParaRPr lang="en-US" sz="4200" kern="1200"/>
        </a:p>
      </dsp:txBody>
      <dsp:txXfrm>
        <a:off x="49176" y="4570221"/>
        <a:ext cx="6802160" cy="90901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31E1C4-7D28-4D00-BA48-0179A1781ED5}">
      <dsp:nvSpPr>
        <dsp:cNvPr id="0" name=""/>
        <dsp:cNvSpPr/>
      </dsp:nvSpPr>
      <dsp:spPr>
        <a:xfrm>
          <a:off x="0" y="84894"/>
          <a:ext cx="6900512" cy="101336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600" kern="1200"/>
            <a:t>Recevoir du soutien pour l’inclusion sociale</a:t>
          </a:r>
          <a:endParaRPr lang="en-US" sz="2600" kern="1200"/>
        </a:p>
      </dsp:txBody>
      <dsp:txXfrm>
        <a:off x="49468" y="134362"/>
        <a:ext cx="6801576" cy="914430"/>
      </dsp:txXfrm>
    </dsp:sp>
    <dsp:sp modelId="{EB249679-919D-4996-8137-E3BFE7B43382}">
      <dsp:nvSpPr>
        <dsp:cNvPr id="0" name=""/>
        <dsp:cNvSpPr/>
      </dsp:nvSpPr>
      <dsp:spPr>
        <a:xfrm>
          <a:off x="0" y="1173141"/>
          <a:ext cx="6900512" cy="1013366"/>
        </a:xfrm>
        <a:prstGeom prst="roundRect">
          <a:avLst/>
        </a:prstGeom>
        <a:solidFill>
          <a:schemeClr val="accent2">
            <a:hueOff val="-374214"/>
            <a:satOff val="-169"/>
            <a:lumOff val="17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600" kern="1200"/>
            <a:t>Se sentir en sécurité</a:t>
          </a:r>
          <a:endParaRPr lang="en-US" sz="2600" kern="1200"/>
        </a:p>
      </dsp:txBody>
      <dsp:txXfrm>
        <a:off x="49468" y="1222609"/>
        <a:ext cx="6801576" cy="914430"/>
      </dsp:txXfrm>
    </dsp:sp>
    <dsp:sp modelId="{6AEAEA92-FAE5-489F-B46F-EA5C96993FBF}">
      <dsp:nvSpPr>
        <dsp:cNvPr id="0" name=""/>
        <dsp:cNvSpPr/>
      </dsp:nvSpPr>
      <dsp:spPr>
        <a:xfrm>
          <a:off x="0" y="2261387"/>
          <a:ext cx="6900512" cy="1013366"/>
        </a:xfrm>
        <a:prstGeom prst="roundRect">
          <a:avLst/>
        </a:prstGeom>
        <a:solidFill>
          <a:schemeClr val="accent2">
            <a:hueOff val="-748429"/>
            <a:satOff val="-337"/>
            <a:lumOff val="35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600" kern="1200"/>
            <a:t>Se procurer les documents administratifs et cartes nécessaires (assurance maladie, assurance sociale, permis de conduire)</a:t>
          </a:r>
          <a:endParaRPr lang="en-US" sz="2600" kern="1200"/>
        </a:p>
      </dsp:txBody>
      <dsp:txXfrm>
        <a:off x="49468" y="2310855"/>
        <a:ext cx="6801576" cy="914430"/>
      </dsp:txXfrm>
    </dsp:sp>
    <dsp:sp modelId="{FAE97AC8-942A-499D-A6BC-5076F3D25DCB}">
      <dsp:nvSpPr>
        <dsp:cNvPr id="0" name=""/>
        <dsp:cNvSpPr/>
      </dsp:nvSpPr>
      <dsp:spPr>
        <a:xfrm>
          <a:off x="0" y="3349633"/>
          <a:ext cx="6900512" cy="1013366"/>
        </a:xfrm>
        <a:prstGeom prst="roundRect">
          <a:avLst/>
        </a:prstGeom>
        <a:solidFill>
          <a:schemeClr val="accent2">
            <a:hueOff val="-1122643"/>
            <a:satOff val="-506"/>
            <a:lumOff val="529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600" kern="1200"/>
            <a:t>Se familiariser avec le système de transport de la ville</a:t>
          </a:r>
          <a:endParaRPr lang="en-US" sz="2600" kern="1200"/>
        </a:p>
      </dsp:txBody>
      <dsp:txXfrm>
        <a:off x="49468" y="3399101"/>
        <a:ext cx="6801576" cy="914430"/>
      </dsp:txXfrm>
    </dsp:sp>
    <dsp:sp modelId="{EEEA1B09-47FE-40ED-9C28-8DB09BE1211C}">
      <dsp:nvSpPr>
        <dsp:cNvPr id="0" name=""/>
        <dsp:cNvSpPr/>
      </dsp:nvSpPr>
      <dsp:spPr>
        <a:xfrm>
          <a:off x="0" y="4437879"/>
          <a:ext cx="6900512" cy="1013366"/>
        </a:xfrm>
        <a:prstGeom prst="roundRect">
          <a:avLst/>
        </a:prstGeom>
        <a:solidFill>
          <a:schemeClr val="accent2">
            <a:hueOff val="-1496858"/>
            <a:satOff val="-674"/>
            <a:lumOff val="70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600" kern="1200"/>
            <a:t>Trouver un lieu et une communauté pour pratiquer sa religion et vivre sa spiritualité</a:t>
          </a:r>
          <a:endParaRPr lang="en-US" sz="2600" kern="1200"/>
        </a:p>
      </dsp:txBody>
      <dsp:txXfrm>
        <a:off x="49468" y="4487347"/>
        <a:ext cx="6801576" cy="91443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37EC73-28D4-456C-871B-5E3BF57411BB}">
      <dsp:nvSpPr>
        <dsp:cNvPr id="0" name=""/>
        <dsp:cNvSpPr/>
      </dsp:nvSpPr>
      <dsp:spPr>
        <a:xfrm>
          <a:off x="0" y="862117"/>
          <a:ext cx="6900512" cy="69556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900" kern="1200"/>
            <a:t>Se faire un nouveau cercle social composé de gens de sa communauté locale</a:t>
          </a:r>
          <a:endParaRPr lang="en-US" sz="2900" kern="1200"/>
        </a:p>
      </dsp:txBody>
      <dsp:txXfrm>
        <a:off x="33955" y="896072"/>
        <a:ext cx="6832602" cy="627655"/>
      </dsp:txXfrm>
    </dsp:sp>
    <dsp:sp modelId="{94D860C6-04DF-4596-A232-076148CB9682}">
      <dsp:nvSpPr>
        <dsp:cNvPr id="0" name=""/>
        <dsp:cNvSpPr/>
      </dsp:nvSpPr>
      <dsp:spPr>
        <a:xfrm>
          <a:off x="0" y="1641202"/>
          <a:ext cx="6900512" cy="695565"/>
        </a:xfrm>
        <a:prstGeom prst="roundRect">
          <a:avLst/>
        </a:prstGeom>
        <a:solidFill>
          <a:schemeClr val="accent2">
            <a:hueOff val="-374214"/>
            <a:satOff val="-169"/>
            <a:lumOff val="17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900" kern="1200"/>
            <a:t>Côtoyer des gens de la même culture que soi</a:t>
          </a:r>
          <a:endParaRPr lang="en-US" sz="2900" kern="1200"/>
        </a:p>
      </dsp:txBody>
      <dsp:txXfrm>
        <a:off x="33955" y="1675157"/>
        <a:ext cx="6832602" cy="627655"/>
      </dsp:txXfrm>
    </dsp:sp>
    <dsp:sp modelId="{5EF78F43-A089-43B4-AB87-4C4985A69572}">
      <dsp:nvSpPr>
        <dsp:cNvPr id="0" name=""/>
        <dsp:cNvSpPr/>
      </dsp:nvSpPr>
      <dsp:spPr>
        <a:xfrm>
          <a:off x="0" y="2420287"/>
          <a:ext cx="6900512" cy="695565"/>
        </a:xfrm>
        <a:prstGeom prst="roundRect">
          <a:avLst/>
        </a:prstGeom>
        <a:solidFill>
          <a:schemeClr val="accent2">
            <a:hueOff val="-748429"/>
            <a:satOff val="-337"/>
            <a:lumOff val="35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900" kern="1200"/>
            <a:t>Continuer à pratiquer sa langue maternelle</a:t>
          </a:r>
          <a:endParaRPr lang="en-US" sz="2900" kern="1200"/>
        </a:p>
      </dsp:txBody>
      <dsp:txXfrm>
        <a:off x="33955" y="2454242"/>
        <a:ext cx="6832602" cy="627655"/>
      </dsp:txXfrm>
    </dsp:sp>
    <dsp:sp modelId="{AA0B5F3F-F66A-4088-9365-6BE027391E6F}">
      <dsp:nvSpPr>
        <dsp:cNvPr id="0" name=""/>
        <dsp:cNvSpPr/>
      </dsp:nvSpPr>
      <dsp:spPr>
        <a:xfrm>
          <a:off x="0" y="3199373"/>
          <a:ext cx="6900512" cy="695565"/>
        </a:xfrm>
        <a:prstGeom prst="roundRect">
          <a:avLst/>
        </a:prstGeom>
        <a:solidFill>
          <a:schemeClr val="accent2">
            <a:hueOff val="-1122643"/>
            <a:satOff val="-506"/>
            <a:lumOff val="529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900" kern="1200"/>
            <a:t>Transmettre la langue maternelle aux enfants</a:t>
          </a:r>
          <a:endParaRPr lang="en-US" sz="2900" kern="1200"/>
        </a:p>
      </dsp:txBody>
      <dsp:txXfrm>
        <a:off x="33955" y="3233328"/>
        <a:ext cx="6832602" cy="627655"/>
      </dsp:txXfrm>
    </dsp:sp>
    <dsp:sp modelId="{4784E204-E8F7-4C9D-BC71-3A61D3CDCC93}">
      <dsp:nvSpPr>
        <dsp:cNvPr id="0" name=""/>
        <dsp:cNvSpPr/>
      </dsp:nvSpPr>
      <dsp:spPr>
        <a:xfrm>
          <a:off x="0" y="3978458"/>
          <a:ext cx="6900512" cy="695565"/>
        </a:xfrm>
        <a:prstGeom prst="roundRect">
          <a:avLst/>
        </a:prstGeom>
        <a:solidFill>
          <a:schemeClr val="accent2">
            <a:hueOff val="-1496858"/>
            <a:satOff val="-674"/>
            <a:lumOff val="70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900" kern="1200"/>
            <a:t>Pratiquer des loisirs</a:t>
          </a:r>
          <a:endParaRPr lang="en-US" sz="2900" kern="1200"/>
        </a:p>
      </dsp:txBody>
      <dsp:txXfrm>
        <a:off x="33955" y="4012413"/>
        <a:ext cx="6832602" cy="62765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D81634-7E61-4426-A63E-21A73EED2F9D}">
      <dsp:nvSpPr>
        <dsp:cNvPr id="0" name=""/>
        <dsp:cNvSpPr/>
      </dsp:nvSpPr>
      <dsp:spPr>
        <a:xfrm>
          <a:off x="0" y="947505"/>
          <a:ext cx="6900512" cy="55165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300" kern="1200"/>
            <a:t>Se sentir utile au sein de sa nouvelle communauté</a:t>
          </a:r>
          <a:endParaRPr lang="en-US" sz="2300" kern="1200"/>
        </a:p>
      </dsp:txBody>
      <dsp:txXfrm>
        <a:off x="26930" y="974435"/>
        <a:ext cx="6846652" cy="497795"/>
      </dsp:txXfrm>
    </dsp:sp>
    <dsp:sp modelId="{3A46CEEB-68B3-4D7C-AE82-C711246152E1}">
      <dsp:nvSpPr>
        <dsp:cNvPr id="0" name=""/>
        <dsp:cNvSpPr/>
      </dsp:nvSpPr>
      <dsp:spPr>
        <a:xfrm>
          <a:off x="0" y="1565400"/>
          <a:ext cx="6900512" cy="55165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300" kern="1200"/>
            <a:t>Se sentir chez soi</a:t>
          </a:r>
          <a:endParaRPr lang="en-US" sz="2300" kern="1200"/>
        </a:p>
      </dsp:txBody>
      <dsp:txXfrm>
        <a:off x="26930" y="1592330"/>
        <a:ext cx="6846652" cy="497795"/>
      </dsp:txXfrm>
    </dsp:sp>
    <dsp:sp modelId="{63DFD85E-458B-4F2A-8EF4-1E3007D21709}">
      <dsp:nvSpPr>
        <dsp:cNvPr id="0" name=""/>
        <dsp:cNvSpPr/>
      </dsp:nvSpPr>
      <dsp:spPr>
        <a:xfrm>
          <a:off x="0" y="2183295"/>
          <a:ext cx="6900512" cy="55165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300" kern="1200"/>
            <a:t>Se sentir respectée en tant que personne, avec ses différences ethniques, culturelles et religieuses</a:t>
          </a:r>
          <a:endParaRPr lang="en-US" sz="2300" kern="1200"/>
        </a:p>
      </dsp:txBody>
      <dsp:txXfrm>
        <a:off x="26930" y="2210225"/>
        <a:ext cx="6846652" cy="497795"/>
      </dsp:txXfrm>
    </dsp:sp>
    <dsp:sp modelId="{24A8F24C-274C-4753-B68C-00F9626D378D}">
      <dsp:nvSpPr>
        <dsp:cNvPr id="0" name=""/>
        <dsp:cNvSpPr/>
      </dsp:nvSpPr>
      <dsp:spPr>
        <a:xfrm>
          <a:off x="0" y="2801190"/>
          <a:ext cx="6900512" cy="55165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300" kern="1200"/>
            <a:t>Partager sa culture</a:t>
          </a:r>
          <a:endParaRPr lang="en-US" sz="2300" kern="1200"/>
        </a:p>
      </dsp:txBody>
      <dsp:txXfrm>
        <a:off x="26930" y="2828120"/>
        <a:ext cx="6846652" cy="497795"/>
      </dsp:txXfrm>
    </dsp:sp>
    <dsp:sp modelId="{E7209646-93C8-4BF9-997E-85A8766395B1}">
      <dsp:nvSpPr>
        <dsp:cNvPr id="0" name=""/>
        <dsp:cNvSpPr/>
      </dsp:nvSpPr>
      <dsp:spPr>
        <a:xfrm>
          <a:off x="0" y="3419085"/>
          <a:ext cx="6900512" cy="551655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300" kern="1200"/>
            <a:t>Apprendre de la culture des autres</a:t>
          </a:r>
          <a:endParaRPr lang="en-US" sz="2300" kern="1200"/>
        </a:p>
      </dsp:txBody>
      <dsp:txXfrm>
        <a:off x="26930" y="3446015"/>
        <a:ext cx="6846652" cy="497795"/>
      </dsp:txXfrm>
    </dsp:sp>
    <dsp:sp modelId="{E234AB63-7D0C-43AC-984F-DE0F6003A2E1}">
      <dsp:nvSpPr>
        <dsp:cNvPr id="0" name=""/>
        <dsp:cNvSpPr/>
      </dsp:nvSpPr>
      <dsp:spPr>
        <a:xfrm>
          <a:off x="0" y="4036980"/>
          <a:ext cx="6900512" cy="55165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300" kern="1200"/>
            <a:t>Se sentir en équilibre dans son identité (biculturel ou multiculturel)</a:t>
          </a:r>
          <a:endParaRPr lang="en-US" sz="2300" kern="1200"/>
        </a:p>
      </dsp:txBody>
      <dsp:txXfrm>
        <a:off x="26930" y="4063910"/>
        <a:ext cx="6846652" cy="49779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BC8681-2F62-4DBE-A93E-85AE88AA4920}">
      <dsp:nvSpPr>
        <dsp:cNvPr id="0" name=""/>
        <dsp:cNvSpPr/>
      </dsp:nvSpPr>
      <dsp:spPr>
        <a:xfrm>
          <a:off x="0" y="2703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9920FC-9304-4155-9B12-D14D155C9145}">
      <dsp:nvSpPr>
        <dsp:cNvPr id="0" name=""/>
        <dsp:cNvSpPr/>
      </dsp:nvSpPr>
      <dsp:spPr>
        <a:xfrm>
          <a:off x="0" y="2703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900" kern="1200" dirty="0"/>
            <a:t>Choisir 2 besoins spécifiques de la personne immigrante.</a:t>
          </a:r>
          <a:endParaRPr lang="en-US" sz="3900" kern="1200" dirty="0"/>
        </a:p>
      </dsp:txBody>
      <dsp:txXfrm>
        <a:off x="0" y="2703"/>
        <a:ext cx="6900512" cy="1843578"/>
      </dsp:txXfrm>
    </dsp:sp>
    <dsp:sp modelId="{43C8A04C-B25D-41E4-A8A0-4EB82C4DF18B}">
      <dsp:nvSpPr>
        <dsp:cNvPr id="0" name=""/>
        <dsp:cNvSpPr/>
      </dsp:nvSpPr>
      <dsp:spPr>
        <a:xfrm>
          <a:off x="0" y="1846281"/>
          <a:ext cx="690051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BB4663-1D8A-4187-8637-5A195048E450}">
      <dsp:nvSpPr>
        <dsp:cNvPr id="0" name=""/>
        <dsp:cNvSpPr/>
      </dsp:nvSpPr>
      <dsp:spPr>
        <a:xfrm>
          <a:off x="0" y="1846281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900" kern="1200"/>
            <a:t>Présenter les besoins.</a:t>
          </a:r>
          <a:endParaRPr lang="en-US" sz="3900" kern="1200"/>
        </a:p>
      </dsp:txBody>
      <dsp:txXfrm>
        <a:off x="0" y="1846281"/>
        <a:ext cx="6900512" cy="1843578"/>
      </dsp:txXfrm>
    </dsp:sp>
    <dsp:sp modelId="{0F94BBF6-565D-4D17-8BE5-07EB18E766C7}">
      <dsp:nvSpPr>
        <dsp:cNvPr id="0" name=""/>
        <dsp:cNvSpPr/>
      </dsp:nvSpPr>
      <dsp:spPr>
        <a:xfrm>
          <a:off x="0" y="3689859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64934E-33F5-4A81-87F8-F99E5D2A06FD}">
      <dsp:nvSpPr>
        <dsp:cNvPr id="0" name=""/>
        <dsp:cNvSpPr/>
      </dsp:nvSpPr>
      <dsp:spPr>
        <a:xfrm>
          <a:off x="0" y="3689859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900" kern="1200"/>
            <a:t>Expliquer comment le TES peut aider la personne à répondre à son besoin. Quelles seront ses interventions?</a:t>
          </a:r>
          <a:endParaRPr lang="en-US" sz="3900" kern="1200"/>
        </a:p>
      </dsp:txBody>
      <dsp:txXfrm>
        <a:off x="0" y="3689859"/>
        <a:ext cx="6900512" cy="18435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331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800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363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‹N°›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431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31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‹N°›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816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‹N°›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175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‹N°›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321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261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‹N°›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27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‹N°›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507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7/12/2022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904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diagramLayout" Target="../diagrams/layout9.xml"/><Relationship Id="rId7" Type="http://schemas.openxmlformats.org/officeDocument/2006/relationships/image" Target="../media/image3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sychologuedutravail.com/psychologie-du-travail/la-pyramide-des-besoins-de-maslow/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A95209C-5275-4E15-8EA7-7F42980ABF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Une image contenant alimentation, plat, soupe&#10;&#10;Description générée automatiquement">
            <a:extLst>
              <a:ext uri="{FF2B5EF4-FFF2-40B4-BE49-F238E27FC236}">
                <a16:creationId xmlns:a16="http://schemas.microsoft.com/office/drawing/2014/main" id="{8532CC0E-93D3-8B8E-BF23-A3F5B9B301F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670" r="-1" b="51"/>
          <a:stretch/>
        </p:blipFill>
        <p:spPr>
          <a:xfrm>
            <a:off x="20" y="10"/>
            <a:ext cx="12188931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F2C19FA8-8965-B8D4-4BA1-3B8D1EF113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7048" y="1124712"/>
            <a:ext cx="9144000" cy="3063240"/>
          </a:xfrm>
        </p:spPr>
        <p:txBody>
          <a:bodyPr>
            <a:normAutofit/>
          </a:bodyPr>
          <a:lstStyle/>
          <a:p>
            <a:pPr algn="ctr"/>
            <a:r>
              <a:rPr lang="fr-CA" dirty="0"/>
              <a:t>Les besoins spécifiques à la personne immigrante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492DDAE-9D83-C141-5C45-D609D360F0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227520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CA" sz="1800"/>
              <a:t>©Anne-Sophie Labbé, chargée de cours</a:t>
            </a:r>
          </a:p>
          <a:p>
            <a:pPr algn="ctr">
              <a:lnSpc>
                <a:spcPct val="100000"/>
              </a:lnSpc>
            </a:pPr>
            <a:r>
              <a:rPr lang="fr-CA" sz="1800"/>
              <a:t>Techniques d’éducation spécialisée</a:t>
            </a:r>
          </a:p>
          <a:p>
            <a:pPr algn="ctr">
              <a:lnSpc>
                <a:spcPct val="100000"/>
              </a:lnSpc>
            </a:pPr>
            <a:r>
              <a:rPr lang="fr-CA" sz="1800"/>
              <a:t>Collège Mérici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4F2ED431-E304-4FF0-9F4E-032783C9D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38200" y="720953"/>
            <a:ext cx="10515600" cy="5416094"/>
          </a:xfrm>
          <a:custGeom>
            <a:avLst/>
            <a:gdLst>
              <a:gd name="connsiteX0" fmla="*/ 0 w 10515600"/>
              <a:gd name="connsiteY0" fmla="*/ 0 h 5416094"/>
              <a:gd name="connsiteX1" fmla="*/ 552069 w 10515600"/>
              <a:gd name="connsiteY1" fmla="*/ 0 h 5416094"/>
              <a:gd name="connsiteX2" fmla="*/ 893826 w 10515600"/>
              <a:gd name="connsiteY2" fmla="*/ 0 h 5416094"/>
              <a:gd name="connsiteX3" fmla="*/ 1761363 w 10515600"/>
              <a:gd name="connsiteY3" fmla="*/ 0 h 5416094"/>
              <a:gd name="connsiteX4" fmla="*/ 2313432 w 10515600"/>
              <a:gd name="connsiteY4" fmla="*/ 0 h 5416094"/>
              <a:gd name="connsiteX5" fmla="*/ 2865501 w 10515600"/>
              <a:gd name="connsiteY5" fmla="*/ 0 h 5416094"/>
              <a:gd name="connsiteX6" fmla="*/ 3733038 w 10515600"/>
              <a:gd name="connsiteY6" fmla="*/ 0 h 5416094"/>
              <a:gd name="connsiteX7" fmla="*/ 4179951 w 10515600"/>
              <a:gd name="connsiteY7" fmla="*/ 0 h 5416094"/>
              <a:gd name="connsiteX8" fmla="*/ 5047488 w 10515600"/>
              <a:gd name="connsiteY8" fmla="*/ 0 h 5416094"/>
              <a:gd name="connsiteX9" fmla="*/ 5915025 w 10515600"/>
              <a:gd name="connsiteY9" fmla="*/ 0 h 5416094"/>
              <a:gd name="connsiteX10" fmla="*/ 6572250 w 10515600"/>
              <a:gd name="connsiteY10" fmla="*/ 0 h 5416094"/>
              <a:gd name="connsiteX11" fmla="*/ 7439787 w 10515600"/>
              <a:gd name="connsiteY11" fmla="*/ 0 h 5416094"/>
              <a:gd name="connsiteX12" fmla="*/ 7991856 w 10515600"/>
              <a:gd name="connsiteY12" fmla="*/ 0 h 5416094"/>
              <a:gd name="connsiteX13" fmla="*/ 8543925 w 10515600"/>
              <a:gd name="connsiteY13" fmla="*/ 0 h 5416094"/>
              <a:gd name="connsiteX14" fmla="*/ 9306306 w 10515600"/>
              <a:gd name="connsiteY14" fmla="*/ 0 h 5416094"/>
              <a:gd name="connsiteX15" fmla="*/ 9858375 w 10515600"/>
              <a:gd name="connsiteY15" fmla="*/ 0 h 5416094"/>
              <a:gd name="connsiteX16" fmla="*/ 10515600 w 10515600"/>
              <a:gd name="connsiteY16" fmla="*/ 0 h 5416094"/>
              <a:gd name="connsiteX17" fmla="*/ 10515600 w 10515600"/>
              <a:gd name="connsiteY17" fmla="*/ 785334 h 5416094"/>
              <a:gd name="connsiteX18" fmla="*/ 10515600 w 10515600"/>
              <a:gd name="connsiteY18" fmla="*/ 1516506 h 5416094"/>
              <a:gd name="connsiteX19" fmla="*/ 10515600 w 10515600"/>
              <a:gd name="connsiteY19" fmla="*/ 2247679 h 5416094"/>
              <a:gd name="connsiteX20" fmla="*/ 10515600 w 10515600"/>
              <a:gd name="connsiteY20" fmla="*/ 2762208 h 5416094"/>
              <a:gd name="connsiteX21" fmla="*/ 10515600 w 10515600"/>
              <a:gd name="connsiteY21" fmla="*/ 3330898 h 5416094"/>
              <a:gd name="connsiteX22" fmla="*/ 10515600 w 10515600"/>
              <a:gd name="connsiteY22" fmla="*/ 4062071 h 5416094"/>
              <a:gd name="connsiteX23" fmla="*/ 10515600 w 10515600"/>
              <a:gd name="connsiteY23" fmla="*/ 4684921 h 5416094"/>
              <a:gd name="connsiteX24" fmla="*/ 10515600 w 10515600"/>
              <a:gd name="connsiteY24" fmla="*/ 5416094 h 5416094"/>
              <a:gd name="connsiteX25" fmla="*/ 9753219 w 10515600"/>
              <a:gd name="connsiteY25" fmla="*/ 5416094 h 5416094"/>
              <a:gd name="connsiteX26" fmla="*/ 9411462 w 10515600"/>
              <a:gd name="connsiteY26" fmla="*/ 5416094 h 5416094"/>
              <a:gd name="connsiteX27" fmla="*/ 8754237 w 10515600"/>
              <a:gd name="connsiteY27" fmla="*/ 5416094 h 5416094"/>
              <a:gd name="connsiteX28" fmla="*/ 8307324 w 10515600"/>
              <a:gd name="connsiteY28" fmla="*/ 5416094 h 5416094"/>
              <a:gd name="connsiteX29" fmla="*/ 7544943 w 10515600"/>
              <a:gd name="connsiteY29" fmla="*/ 5416094 h 5416094"/>
              <a:gd name="connsiteX30" fmla="*/ 7098030 w 10515600"/>
              <a:gd name="connsiteY30" fmla="*/ 5416094 h 5416094"/>
              <a:gd name="connsiteX31" fmla="*/ 6335649 w 10515600"/>
              <a:gd name="connsiteY31" fmla="*/ 5416094 h 5416094"/>
              <a:gd name="connsiteX32" fmla="*/ 5993892 w 10515600"/>
              <a:gd name="connsiteY32" fmla="*/ 5416094 h 5416094"/>
              <a:gd name="connsiteX33" fmla="*/ 5231511 w 10515600"/>
              <a:gd name="connsiteY33" fmla="*/ 5416094 h 5416094"/>
              <a:gd name="connsiteX34" fmla="*/ 4784598 w 10515600"/>
              <a:gd name="connsiteY34" fmla="*/ 5416094 h 5416094"/>
              <a:gd name="connsiteX35" fmla="*/ 4442841 w 10515600"/>
              <a:gd name="connsiteY35" fmla="*/ 5416094 h 5416094"/>
              <a:gd name="connsiteX36" fmla="*/ 3995928 w 10515600"/>
              <a:gd name="connsiteY36" fmla="*/ 5416094 h 5416094"/>
              <a:gd name="connsiteX37" fmla="*/ 3233547 w 10515600"/>
              <a:gd name="connsiteY37" fmla="*/ 5416094 h 5416094"/>
              <a:gd name="connsiteX38" fmla="*/ 2786634 w 10515600"/>
              <a:gd name="connsiteY38" fmla="*/ 5416094 h 5416094"/>
              <a:gd name="connsiteX39" fmla="*/ 2444877 w 10515600"/>
              <a:gd name="connsiteY39" fmla="*/ 5416094 h 5416094"/>
              <a:gd name="connsiteX40" fmla="*/ 1997964 w 10515600"/>
              <a:gd name="connsiteY40" fmla="*/ 5416094 h 5416094"/>
              <a:gd name="connsiteX41" fmla="*/ 1445895 w 10515600"/>
              <a:gd name="connsiteY41" fmla="*/ 5416094 h 5416094"/>
              <a:gd name="connsiteX42" fmla="*/ 788670 w 10515600"/>
              <a:gd name="connsiteY42" fmla="*/ 5416094 h 5416094"/>
              <a:gd name="connsiteX43" fmla="*/ 0 w 10515600"/>
              <a:gd name="connsiteY43" fmla="*/ 5416094 h 5416094"/>
              <a:gd name="connsiteX44" fmla="*/ 0 w 10515600"/>
              <a:gd name="connsiteY44" fmla="*/ 4630760 h 5416094"/>
              <a:gd name="connsiteX45" fmla="*/ 0 w 10515600"/>
              <a:gd name="connsiteY45" fmla="*/ 3953749 h 5416094"/>
              <a:gd name="connsiteX46" fmla="*/ 0 w 10515600"/>
              <a:gd name="connsiteY46" fmla="*/ 3276737 h 5416094"/>
              <a:gd name="connsiteX47" fmla="*/ 0 w 10515600"/>
              <a:gd name="connsiteY47" fmla="*/ 2599725 h 5416094"/>
              <a:gd name="connsiteX48" fmla="*/ 0 w 10515600"/>
              <a:gd name="connsiteY48" fmla="*/ 1922713 h 5416094"/>
              <a:gd name="connsiteX49" fmla="*/ 0 w 10515600"/>
              <a:gd name="connsiteY49" fmla="*/ 1299863 h 5416094"/>
              <a:gd name="connsiteX50" fmla="*/ 0 w 10515600"/>
              <a:gd name="connsiteY50" fmla="*/ 0 h 5416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15600" h="5416094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24919" y="196329"/>
                  <a:pt x="10549062" y="488432"/>
                  <a:pt x="10515600" y="785334"/>
                </a:cubicBezTo>
                <a:cubicBezTo>
                  <a:pt x="10482138" y="1082236"/>
                  <a:pt x="10536385" y="1323726"/>
                  <a:pt x="10515600" y="1516506"/>
                </a:cubicBezTo>
                <a:cubicBezTo>
                  <a:pt x="10494815" y="1709286"/>
                  <a:pt x="10546328" y="2097632"/>
                  <a:pt x="10515600" y="2247679"/>
                </a:cubicBezTo>
                <a:cubicBezTo>
                  <a:pt x="10484872" y="2397726"/>
                  <a:pt x="10491771" y="2577292"/>
                  <a:pt x="10515600" y="2762208"/>
                </a:cubicBezTo>
                <a:cubicBezTo>
                  <a:pt x="10539429" y="2947124"/>
                  <a:pt x="10511007" y="3105736"/>
                  <a:pt x="10515600" y="3330898"/>
                </a:cubicBezTo>
                <a:cubicBezTo>
                  <a:pt x="10520194" y="3556060"/>
                  <a:pt x="10497393" y="3882611"/>
                  <a:pt x="10515600" y="4062071"/>
                </a:cubicBezTo>
                <a:cubicBezTo>
                  <a:pt x="10533807" y="4241531"/>
                  <a:pt x="10544791" y="4505155"/>
                  <a:pt x="10515600" y="4684921"/>
                </a:cubicBezTo>
                <a:cubicBezTo>
                  <a:pt x="10486410" y="4864687"/>
                  <a:pt x="10497356" y="5246484"/>
                  <a:pt x="10515600" y="5416094"/>
                </a:cubicBezTo>
                <a:cubicBezTo>
                  <a:pt x="10245623" y="5445692"/>
                  <a:pt x="10029676" y="5415505"/>
                  <a:pt x="9753219" y="5416094"/>
                </a:cubicBezTo>
                <a:cubicBezTo>
                  <a:pt x="9476762" y="5416683"/>
                  <a:pt x="9553148" y="5422760"/>
                  <a:pt x="9411462" y="5416094"/>
                </a:cubicBezTo>
                <a:cubicBezTo>
                  <a:pt x="9269776" y="5409428"/>
                  <a:pt x="8927709" y="5385012"/>
                  <a:pt x="8754237" y="5416094"/>
                </a:cubicBezTo>
                <a:cubicBezTo>
                  <a:pt x="8580766" y="5447176"/>
                  <a:pt x="8413264" y="5410024"/>
                  <a:pt x="8307324" y="5416094"/>
                </a:cubicBezTo>
                <a:cubicBezTo>
                  <a:pt x="8201384" y="5422164"/>
                  <a:pt x="7912690" y="5421686"/>
                  <a:pt x="7544943" y="5416094"/>
                </a:cubicBezTo>
                <a:cubicBezTo>
                  <a:pt x="7177196" y="5410502"/>
                  <a:pt x="7304235" y="5418502"/>
                  <a:pt x="7098030" y="5416094"/>
                </a:cubicBezTo>
                <a:cubicBezTo>
                  <a:pt x="6891825" y="5413686"/>
                  <a:pt x="6541479" y="5434609"/>
                  <a:pt x="6335649" y="5416094"/>
                </a:cubicBezTo>
                <a:cubicBezTo>
                  <a:pt x="6129819" y="5397579"/>
                  <a:pt x="6106541" y="5402791"/>
                  <a:pt x="5993892" y="5416094"/>
                </a:cubicBezTo>
                <a:cubicBezTo>
                  <a:pt x="5881243" y="5429397"/>
                  <a:pt x="5545248" y="5437743"/>
                  <a:pt x="5231511" y="5416094"/>
                </a:cubicBezTo>
                <a:cubicBezTo>
                  <a:pt x="4917774" y="5394445"/>
                  <a:pt x="4963237" y="5426599"/>
                  <a:pt x="4784598" y="5416094"/>
                </a:cubicBezTo>
                <a:cubicBezTo>
                  <a:pt x="4605959" y="5405589"/>
                  <a:pt x="4605904" y="5406658"/>
                  <a:pt x="4442841" y="5416094"/>
                </a:cubicBezTo>
                <a:cubicBezTo>
                  <a:pt x="4279778" y="5425530"/>
                  <a:pt x="4177180" y="5426138"/>
                  <a:pt x="3995928" y="5416094"/>
                </a:cubicBezTo>
                <a:cubicBezTo>
                  <a:pt x="3814676" y="5406050"/>
                  <a:pt x="3516440" y="5429234"/>
                  <a:pt x="3233547" y="5416094"/>
                </a:cubicBezTo>
                <a:cubicBezTo>
                  <a:pt x="2950654" y="5402954"/>
                  <a:pt x="2884354" y="5436103"/>
                  <a:pt x="2786634" y="5416094"/>
                </a:cubicBezTo>
                <a:cubicBezTo>
                  <a:pt x="2688914" y="5396085"/>
                  <a:pt x="2522958" y="5423232"/>
                  <a:pt x="2444877" y="5416094"/>
                </a:cubicBezTo>
                <a:cubicBezTo>
                  <a:pt x="2366796" y="5408956"/>
                  <a:pt x="2104768" y="5395479"/>
                  <a:pt x="1997964" y="5416094"/>
                </a:cubicBezTo>
                <a:cubicBezTo>
                  <a:pt x="1891160" y="5436709"/>
                  <a:pt x="1573016" y="5412376"/>
                  <a:pt x="1445895" y="5416094"/>
                </a:cubicBezTo>
                <a:cubicBezTo>
                  <a:pt x="1318774" y="5419812"/>
                  <a:pt x="986443" y="5400529"/>
                  <a:pt x="788670" y="5416094"/>
                </a:cubicBezTo>
                <a:cubicBezTo>
                  <a:pt x="590897" y="5431659"/>
                  <a:pt x="363709" y="5381266"/>
                  <a:pt x="0" y="5416094"/>
                </a:cubicBezTo>
                <a:cubicBezTo>
                  <a:pt x="-22973" y="5218643"/>
                  <a:pt x="-26699" y="5010779"/>
                  <a:pt x="0" y="4630760"/>
                </a:cubicBezTo>
                <a:cubicBezTo>
                  <a:pt x="26699" y="4250741"/>
                  <a:pt x="-15389" y="4196664"/>
                  <a:pt x="0" y="3953749"/>
                </a:cubicBezTo>
                <a:cubicBezTo>
                  <a:pt x="15389" y="3710834"/>
                  <a:pt x="468" y="3611311"/>
                  <a:pt x="0" y="3276737"/>
                </a:cubicBezTo>
                <a:cubicBezTo>
                  <a:pt x="-468" y="2942163"/>
                  <a:pt x="15360" y="2781998"/>
                  <a:pt x="0" y="2599725"/>
                </a:cubicBezTo>
                <a:cubicBezTo>
                  <a:pt x="-15360" y="2417452"/>
                  <a:pt x="14816" y="2100232"/>
                  <a:pt x="0" y="1922713"/>
                </a:cubicBezTo>
                <a:cubicBezTo>
                  <a:pt x="-14816" y="1745194"/>
                  <a:pt x="-24648" y="1604167"/>
                  <a:pt x="0" y="1299863"/>
                </a:cubicBezTo>
                <a:cubicBezTo>
                  <a:pt x="24648" y="995559"/>
                  <a:pt x="2182" y="279525"/>
                  <a:pt x="0" y="0"/>
                </a:cubicBezTo>
                <a:close/>
              </a:path>
            </a:pathLst>
          </a:custGeom>
          <a:noFill/>
          <a:ln w="571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4E87FCFB-2CCE-460D-B3DD-557C8BD1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4194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2585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pPr algn="ctr"/>
            <a:r>
              <a:rPr lang="fr-CA" sz="6000" dirty="0"/>
              <a:t>Besoins </a:t>
            </a:r>
            <a:r>
              <a:rPr lang="fr-CA" sz="6000" b="1" dirty="0"/>
              <a:t>SPÉCIFIQUES</a:t>
            </a:r>
            <a:r>
              <a:rPr lang="fr-CA" sz="6000" dirty="0"/>
              <a:t> </a:t>
            </a:r>
            <a:br>
              <a:rPr lang="fr-CA" sz="6000" dirty="0"/>
            </a:br>
            <a:r>
              <a:rPr lang="fr-CA" sz="6000" dirty="0"/>
              <a:t>à la personne immigrante</a:t>
            </a:r>
          </a:p>
        </p:txBody>
      </p:sp>
      <p:sp>
        <p:nvSpPr>
          <p:cNvPr id="11" name="Rectangle 22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14992" y="1557877"/>
            <a:ext cx="18288" cy="3749040"/>
          </a:xfrm>
          <a:custGeom>
            <a:avLst/>
            <a:gdLst>
              <a:gd name="connsiteX0" fmla="*/ 0 w 18288"/>
              <a:gd name="connsiteY0" fmla="*/ 0 h 3749040"/>
              <a:gd name="connsiteX1" fmla="*/ 18288 w 18288"/>
              <a:gd name="connsiteY1" fmla="*/ 0 h 3749040"/>
              <a:gd name="connsiteX2" fmla="*/ 18288 w 18288"/>
              <a:gd name="connsiteY2" fmla="*/ 662330 h 3749040"/>
              <a:gd name="connsiteX3" fmla="*/ 18288 w 18288"/>
              <a:gd name="connsiteY3" fmla="*/ 1174699 h 3749040"/>
              <a:gd name="connsiteX4" fmla="*/ 18288 w 18288"/>
              <a:gd name="connsiteY4" fmla="*/ 1724558 h 3749040"/>
              <a:gd name="connsiteX5" fmla="*/ 18288 w 18288"/>
              <a:gd name="connsiteY5" fmla="*/ 2424379 h 3749040"/>
              <a:gd name="connsiteX6" fmla="*/ 18288 w 18288"/>
              <a:gd name="connsiteY6" fmla="*/ 3049219 h 3749040"/>
              <a:gd name="connsiteX7" fmla="*/ 18288 w 18288"/>
              <a:gd name="connsiteY7" fmla="*/ 3749040 h 3749040"/>
              <a:gd name="connsiteX8" fmla="*/ 0 w 18288"/>
              <a:gd name="connsiteY8" fmla="*/ 3749040 h 3749040"/>
              <a:gd name="connsiteX9" fmla="*/ 0 w 18288"/>
              <a:gd name="connsiteY9" fmla="*/ 3236671 h 3749040"/>
              <a:gd name="connsiteX10" fmla="*/ 0 w 18288"/>
              <a:gd name="connsiteY10" fmla="*/ 2536850 h 3749040"/>
              <a:gd name="connsiteX11" fmla="*/ 0 w 18288"/>
              <a:gd name="connsiteY11" fmla="*/ 1874520 h 3749040"/>
              <a:gd name="connsiteX12" fmla="*/ 0 w 18288"/>
              <a:gd name="connsiteY12" fmla="*/ 1362151 h 3749040"/>
              <a:gd name="connsiteX13" fmla="*/ 0 w 18288"/>
              <a:gd name="connsiteY13" fmla="*/ 774802 h 3749040"/>
              <a:gd name="connsiteX14" fmla="*/ 0 w 18288"/>
              <a:gd name="connsiteY14" fmla="*/ 0 h 374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288" h="3749040" fill="none" extrusionOk="0">
                <a:moveTo>
                  <a:pt x="0" y="0"/>
                </a:moveTo>
                <a:cubicBezTo>
                  <a:pt x="8690" y="407"/>
                  <a:pt x="14141" y="154"/>
                  <a:pt x="18288" y="0"/>
                </a:cubicBezTo>
                <a:cubicBezTo>
                  <a:pt x="34838" y="143586"/>
                  <a:pt x="-11860" y="333097"/>
                  <a:pt x="18288" y="662330"/>
                </a:cubicBezTo>
                <a:cubicBezTo>
                  <a:pt x="48436" y="991563"/>
                  <a:pt x="32813" y="1046681"/>
                  <a:pt x="18288" y="1174699"/>
                </a:cubicBezTo>
                <a:cubicBezTo>
                  <a:pt x="3763" y="1302717"/>
                  <a:pt x="40974" y="1467838"/>
                  <a:pt x="18288" y="1724558"/>
                </a:cubicBezTo>
                <a:cubicBezTo>
                  <a:pt x="-4398" y="1981278"/>
                  <a:pt x="36650" y="2215729"/>
                  <a:pt x="18288" y="2424379"/>
                </a:cubicBezTo>
                <a:cubicBezTo>
                  <a:pt x="-74" y="2633029"/>
                  <a:pt x="-9881" y="2874703"/>
                  <a:pt x="18288" y="3049219"/>
                </a:cubicBezTo>
                <a:cubicBezTo>
                  <a:pt x="46457" y="3223735"/>
                  <a:pt x="4078" y="3453850"/>
                  <a:pt x="18288" y="3749040"/>
                </a:cubicBezTo>
                <a:cubicBezTo>
                  <a:pt x="14465" y="3749751"/>
                  <a:pt x="7675" y="3748271"/>
                  <a:pt x="0" y="3749040"/>
                </a:cubicBezTo>
                <a:cubicBezTo>
                  <a:pt x="19669" y="3507959"/>
                  <a:pt x="-9883" y="3339386"/>
                  <a:pt x="0" y="3236671"/>
                </a:cubicBezTo>
                <a:cubicBezTo>
                  <a:pt x="9883" y="3133956"/>
                  <a:pt x="26871" y="2857214"/>
                  <a:pt x="0" y="2536850"/>
                </a:cubicBezTo>
                <a:cubicBezTo>
                  <a:pt x="-26871" y="2216486"/>
                  <a:pt x="4790" y="2156616"/>
                  <a:pt x="0" y="1874520"/>
                </a:cubicBezTo>
                <a:cubicBezTo>
                  <a:pt x="-4790" y="1592424"/>
                  <a:pt x="-3117" y="1558688"/>
                  <a:pt x="0" y="1362151"/>
                </a:cubicBezTo>
                <a:cubicBezTo>
                  <a:pt x="3117" y="1165614"/>
                  <a:pt x="16802" y="1045125"/>
                  <a:pt x="0" y="774802"/>
                </a:cubicBezTo>
                <a:cubicBezTo>
                  <a:pt x="-16802" y="504479"/>
                  <a:pt x="-29640" y="377701"/>
                  <a:pt x="0" y="0"/>
                </a:cubicBezTo>
                <a:close/>
              </a:path>
              <a:path w="18288" h="3749040" stroke="0" extrusionOk="0">
                <a:moveTo>
                  <a:pt x="0" y="0"/>
                </a:moveTo>
                <a:cubicBezTo>
                  <a:pt x="5341" y="9"/>
                  <a:pt x="11148" y="-611"/>
                  <a:pt x="18288" y="0"/>
                </a:cubicBezTo>
                <a:cubicBezTo>
                  <a:pt x="33352" y="227288"/>
                  <a:pt x="30894" y="278824"/>
                  <a:pt x="18288" y="512369"/>
                </a:cubicBezTo>
                <a:cubicBezTo>
                  <a:pt x="5682" y="745914"/>
                  <a:pt x="53060" y="998220"/>
                  <a:pt x="18288" y="1212190"/>
                </a:cubicBezTo>
                <a:cubicBezTo>
                  <a:pt x="-16484" y="1426160"/>
                  <a:pt x="35474" y="1585099"/>
                  <a:pt x="18288" y="1837030"/>
                </a:cubicBezTo>
                <a:cubicBezTo>
                  <a:pt x="1102" y="2088961"/>
                  <a:pt x="16704" y="2251948"/>
                  <a:pt x="18288" y="2386889"/>
                </a:cubicBezTo>
                <a:cubicBezTo>
                  <a:pt x="19872" y="2521830"/>
                  <a:pt x="5902" y="2679005"/>
                  <a:pt x="18288" y="2936748"/>
                </a:cubicBezTo>
                <a:cubicBezTo>
                  <a:pt x="30674" y="3194491"/>
                  <a:pt x="13809" y="3416052"/>
                  <a:pt x="18288" y="3749040"/>
                </a:cubicBezTo>
                <a:cubicBezTo>
                  <a:pt x="9729" y="3749861"/>
                  <a:pt x="3965" y="3749683"/>
                  <a:pt x="0" y="3749040"/>
                </a:cubicBezTo>
                <a:cubicBezTo>
                  <a:pt x="-10152" y="3632102"/>
                  <a:pt x="-5013" y="3340136"/>
                  <a:pt x="0" y="3236671"/>
                </a:cubicBezTo>
                <a:cubicBezTo>
                  <a:pt x="5013" y="3133206"/>
                  <a:pt x="-27249" y="2814766"/>
                  <a:pt x="0" y="2649322"/>
                </a:cubicBezTo>
                <a:cubicBezTo>
                  <a:pt x="27249" y="2483878"/>
                  <a:pt x="8506" y="2308131"/>
                  <a:pt x="0" y="2061972"/>
                </a:cubicBezTo>
                <a:cubicBezTo>
                  <a:pt x="-8506" y="1815813"/>
                  <a:pt x="-14267" y="1574470"/>
                  <a:pt x="0" y="1399642"/>
                </a:cubicBezTo>
                <a:cubicBezTo>
                  <a:pt x="14267" y="1224814"/>
                  <a:pt x="-24839" y="1011862"/>
                  <a:pt x="0" y="812292"/>
                </a:cubicBezTo>
                <a:cubicBezTo>
                  <a:pt x="24839" y="612722"/>
                  <a:pt x="20220" y="372179"/>
                  <a:pt x="0" y="0"/>
                </a:cubicBezTo>
                <a:close/>
              </a:path>
            </a:pathLst>
          </a:custGeom>
          <a:solidFill>
            <a:srgbClr val="E75429"/>
          </a:solidFill>
          <a:ln w="34925">
            <a:solidFill>
              <a:srgbClr val="E75429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BB0695F0-9C27-881E-435E-8738F13F66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6934965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9290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pPr algn="ctr"/>
            <a:r>
              <a:rPr lang="fr-CA" sz="6000" dirty="0"/>
              <a:t>Besoins </a:t>
            </a:r>
            <a:r>
              <a:rPr lang="fr-CA" sz="6000" b="1" dirty="0"/>
              <a:t>SPÉCIFIQUES</a:t>
            </a:r>
            <a:r>
              <a:rPr lang="fr-CA" sz="6000" dirty="0"/>
              <a:t> </a:t>
            </a:r>
            <a:br>
              <a:rPr lang="fr-CA" sz="6000" dirty="0"/>
            </a:br>
            <a:r>
              <a:rPr lang="fr-CA" sz="6000" dirty="0"/>
              <a:t>à la personne immigrante</a:t>
            </a:r>
          </a:p>
        </p:txBody>
      </p:sp>
      <p:sp>
        <p:nvSpPr>
          <p:cNvPr id="18" name="Rectangle 22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14992" y="1557877"/>
            <a:ext cx="18288" cy="3749040"/>
          </a:xfrm>
          <a:custGeom>
            <a:avLst/>
            <a:gdLst>
              <a:gd name="connsiteX0" fmla="*/ 0 w 18288"/>
              <a:gd name="connsiteY0" fmla="*/ 0 h 3749040"/>
              <a:gd name="connsiteX1" fmla="*/ 18288 w 18288"/>
              <a:gd name="connsiteY1" fmla="*/ 0 h 3749040"/>
              <a:gd name="connsiteX2" fmla="*/ 18288 w 18288"/>
              <a:gd name="connsiteY2" fmla="*/ 662330 h 3749040"/>
              <a:gd name="connsiteX3" fmla="*/ 18288 w 18288"/>
              <a:gd name="connsiteY3" fmla="*/ 1174699 h 3749040"/>
              <a:gd name="connsiteX4" fmla="*/ 18288 w 18288"/>
              <a:gd name="connsiteY4" fmla="*/ 1724558 h 3749040"/>
              <a:gd name="connsiteX5" fmla="*/ 18288 w 18288"/>
              <a:gd name="connsiteY5" fmla="*/ 2424379 h 3749040"/>
              <a:gd name="connsiteX6" fmla="*/ 18288 w 18288"/>
              <a:gd name="connsiteY6" fmla="*/ 3049219 h 3749040"/>
              <a:gd name="connsiteX7" fmla="*/ 18288 w 18288"/>
              <a:gd name="connsiteY7" fmla="*/ 3749040 h 3749040"/>
              <a:gd name="connsiteX8" fmla="*/ 0 w 18288"/>
              <a:gd name="connsiteY8" fmla="*/ 3749040 h 3749040"/>
              <a:gd name="connsiteX9" fmla="*/ 0 w 18288"/>
              <a:gd name="connsiteY9" fmla="*/ 3236671 h 3749040"/>
              <a:gd name="connsiteX10" fmla="*/ 0 w 18288"/>
              <a:gd name="connsiteY10" fmla="*/ 2536850 h 3749040"/>
              <a:gd name="connsiteX11" fmla="*/ 0 w 18288"/>
              <a:gd name="connsiteY11" fmla="*/ 1874520 h 3749040"/>
              <a:gd name="connsiteX12" fmla="*/ 0 w 18288"/>
              <a:gd name="connsiteY12" fmla="*/ 1362151 h 3749040"/>
              <a:gd name="connsiteX13" fmla="*/ 0 w 18288"/>
              <a:gd name="connsiteY13" fmla="*/ 774802 h 3749040"/>
              <a:gd name="connsiteX14" fmla="*/ 0 w 18288"/>
              <a:gd name="connsiteY14" fmla="*/ 0 h 374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288" h="3749040" fill="none" extrusionOk="0">
                <a:moveTo>
                  <a:pt x="0" y="0"/>
                </a:moveTo>
                <a:cubicBezTo>
                  <a:pt x="8690" y="407"/>
                  <a:pt x="14141" y="154"/>
                  <a:pt x="18288" y="0"/>
                </a:cubicBezTo>
                <a:cubicBezTo>
                  <a:pt x="34838" y="143586"/>
                  <a:pt x="-11860" y="333097"/>
                  <a:pt x="18288" y="662330"/>
                </a:cubicBezTo>
                <a:cubicBezTo>
                  <a:pt x="48436" y="991563"/>
                  <a:pt x="32813" y="1046681"/>
                  <a:pt x="18288" y="1174699"/>
                </a:cubicBezTo>
                <a:cubicBezTo>
                  <a:pt x="3763" y="1302717"/>
                  <a:pt x="40974" y="1467838"/>
                  <a:pt x="18288" y="1724558"/>
                </a:cubicBezTo>
                <a:cubicBezTo>
                  <a:pt x="-4398" y="1981278"/>
                  <a:pt x="36650" y="2215729"/>
                  <a:pt x="18288" y="2424379"/>
                </a:cubicBezTo>
                <a:cubicBezTo>
                  <a:pt x="-74" y="2633029"/>
                  <a:pt x="-9881" y="2874703"/>
                  <a:pt x="18288" y="3049219"/>
                </a:cubicBezTo>
                <a:cubicBezTo>
                  <a:pt x="46457" y="3223735"/>
                  <a:pt x="4078" y="3453850"/>
                  <a:pt x="18288" y="3749040"/>
                </a:cubicBezTo>
                <a:cubicBezTo>
                  <a:pt x="14465" y="3749751"/>
                  <a:pt x="7675" y="3748271"/>
                  <a:pt x="0" y="3749040"/>
                </a:cubicBezTo>
                <a:cubicBezTo>
                  <a:pt x="19669" y="3507959"/>
                  <a:pt x="-9883" y="3339386"/>
                  <a:pt x="0" y="3236671"/>
                </a:cubicBezTo>
                <a:cubicBezTo>
                  <a:pt x="9883" y="3133956"/>
                  <a:pt x="26871" y="2857214"/>
                  <a:pt x="0" y="2536850"/>
                </a:cubicBezTo>
                <a:cubicBezTo>
                  <a:pt x="-26871" y="2216486"/>
                  <a:pt x="4790" y="2156616"/>
                  <a:pt x="0" y="1874520"/>
                </a:cubicBezTo>
                <a:cubicBezTo>
                  <a:pt x="-4790" y="1592424"/>
                  <a:pt x="-3117" y="1558688"/>
                  <a:pt x="0" y="1362151"/>
                </a:cubicBezTo>
                <a:cubicBezTo>
                  <a:pt x="3117" y="1165614"/>
                  <a:pt x="16802" y="1045125"/>
                  <a:pt x="0" y="774802"/>
                </a:cubicBezTo>
                <a:cubicBezTo>
                  <a:pt x="-16802" y="504479"/>
                  <a:pt x="-29640" y="377701"/>
                  <a:pt x="0" y="0"/>
                </a:cubicBezTo>
                <a:close/>
              </a:path>
              <a:path w="18288" h="3749040" stroke="0" extrusionOk="0">
                <a:moveTo>
                  <a:pt x="0" y="0"/>
                </a:moveTo>
                <a:cubicBezTo>
                  <a:pt x="5341" y="9"/>
                  <a:pt x="11148" y="-611"/>
                  <a:pt x="18288" y="0"/>
                </a:cubicBezTo>
                <a:cubicBezTo>
                  <a:pt x="33352" y="227288"/>
                  <a:pt x="30894" y="278824"/>
                  <a:pt x="18288" y="512369"/>
                </a:cubicBezTo>
                <a:cubicBezTo>
                  <a:pt x="5682" y="745914"/>
                  <a:pt x="53060" y="998220"/>
                  <a:pt x="18288" y="1212190"/>
                </a:cubicBezTo>
                <a:cubicBezTo>
                  <a:pt x="-16484" y="1426160"/>
                  <a:pt x="35474" y="1585099"/>
                  <a:pt x="18288" y="1837030"/>
                </a:cubicBezTo>
                <a:cubicBezTo>
                  <a:pt x="1102" y="2088961"/>
                  <a:pt x="16704" y="2251948"/>
                  <a:pt x="18288" y="2386889"/>
                </a:cubicBezTo>
                <a:cubicBezTo>
                  <a:pt x="19872" y="2521830"/>
                  <a:pt x="5902" y="2679005"/>
                  <a:pt x="18288" y="2936748"/>
                </a:cubicBezTo>
                <a:cubicBezTo>
                  <a:pt x="30674" y="3194491"/>
                  <a:pt x="13809" y="3416052"/>
                  <a:pt x="18288" y="3749040"/>
                </a:cubicBezTo>
                <a:cubicBezTo>
                  <a:pt x="9729" y="3749861"/>
                  <a:pt x="3965" y="3749683"/>
                  <a:pt x="0" y="3749040"/>
                </a:cubicBezTo>
                <a:cubicBezTo>
                  <a:pt x="-10152" y="3632102"/>
                  <a:pt x="-5013" y="3340136"/>
                  <a:pt x="0" y="3236671"/>
                </a:cubicBezTo>
                <a:cubicBezTo>
                  <a:pt x="5013" y="3133206"/>
                  <a:pt x="-27249" y="2814766"/>
                  <a:pt x="0" y="2649322"/>
                </a:cubicBezTo>
                <a:cubicBezTo>
                  <a:pt x="27249" y="2483878"/>
                  <a:pt x="8506" y="2308131"/>
                  <a:pt x="0" y="2061972"/>
                </a:cubicBezTo>
                <a:cubicBezTo>
                  <a:pt x="-8506" y="1815813"/>
                  <a:pt x="-14267" y="1574470"/>
                  <a:pt x="0" y="1399642"/>
                </a:cubicBezTo>
                <a:cubicBezTo>
                  <a:pt x="14267" y="1224814"/>
                  <a:pt x="-24839" y="1011862"/>
                  <a:pt x="0" y="812292"/>
                </a:cubicBezTo>
                <a:cubicBezTo>
                  <a:pt x="24839" y="612722"/>
                  <a:pt x="20220" y="372179"/>
                  <a:pt x="0" y="0"/>
                </a:cubicBezTo>
                <a:close/>
              </a:path>
            </a:pathLst>
          </a:custGeom>
          <a:solidFill>
            <a:srgbClr val="E75429"/>
          </a:solidFill>
          <a:ln w="34925">
            <a:solidFill>
              <a:srgbClr val="E75429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92E3E164-7677-DCAF-F696-6208C1F1C5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2942699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18731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43DAA0EF-336D-4CDC-A9A2-8460363E27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D079A19-B31E-4129-A464-7547FF05AE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90556" cy="6858000"/>
          </a:xfrm>
          <a:custGeom>
            <a:avLst/>
            <a:gdLst>
              <a:gd name="connsiteX0" fmla="*/ 0 w 4090556"/>
              <a:gd name="connsiteY0" fmla="*/ 0 h 6858000"/>
              <a:gd name="connsiteX1" fmla="*/ 4077555 w 4090556"/>
              <a:gd name="connsiteY1" fmla="*/ 0 h 6858000"/>
              <a:gd name="connsiteX2" fmla="*/ 4077574 w 4090556"/>
              <a:gd name="connsiteY2" fmla="*/ 720 h 6858000"/>
              <a:gd name="connsiteX3" fmla="*/ 4075790 w 4090556"/>
              <a:gd name="connsiteY3" fmla="*/ 575485 h 6858000"/>
              <a:gd name="connsiteX4" fmla="*/ 4076555 w 4090556"/>
              <a:gd name="connsiteY4" fmla="*/ 932245 h 6858000"/>
              <a:gd name="connsiteX5" fmla="*/ 4076555 w 4090556"/>
              <a:gd name="connsiteY5" fmla="*/ 1286711 h 6858000"/>
              <a:gd name="connsiteX6" fmla="*/ 4082288 w 4090556"/>
              <a:gd name="connsiteY6" fmla="*/ 1595180 h 6858000"/>
              <a:gd name="connsiteX7" fmla="*/ 4078211 w 4090556"/>
              <a:gd name="connsiteY7" fmla="*/ 2133123 h 6858000"/>
              <a:gd name="connsiteX8" fmla="*/ 4071968 w 4090556"/>
              <a:gd name="connsiteY8" fmla="*/ 2946025 h 6858000"/>
              <a:gd name="connsiteX9" fmla="*/ 4068401 w 4090556"/>
              <a:gd name="connsiteY9" fmla="*/ 3502061 h 6858000"/>
              <a:gd name="connsiteX10" fmla="*/ 4087513 w 4090556"/>
              <a:gd name="connsiteY10" fmla="*/ 4076061 h 6858000"/>
              <a:gd name="connsiteX11" fmla="*/ 4076938 w 4090556"/>
              <a:gd name="connsiteY11" fmla="*/ 4442632 h 6858000"/>
              <a:gd name="connsiteX12" fmla="*/ 4071459 w 4090556"/>
              <a:gd name="connsiteY12" fmla="*/ 4827550 h 6858000"/>
              <a:gd name="connsiteX13" fmla="*/ 4071459 w 4090556"/>
              <a:gd name="connsiteY13" fmla="*/ 5019945 h 6858000"/>
              <a:gd name="connsiteX14" fmla="*/ 4084200 w 4090556"/>
              <a:gd name="connsiteY14" fmla="*/ 5490104 h 6858000"/>
              <a:gd name="connsiteX15" fmla="*/ 4077446 w 4090556"/>
              <a:gd name="connsiteY15" fmla="*/ 5844569 h 6858000"/>
              <a:gd name="connsiteX16" fmla="*/ 4082544 w 4090556"/>
              <a:gd name="connsiteY16" fmla="*/ 6260195 h 6858000"/>
              <a:gd name="connsiteX17" fmla="*/ 4086110 w 4090556"/>
              <a:gd name="connsiteY17" fmla="*/ 6706145 h 6858000"/>
              <a:gd name="connsiteX18" fmla="*/ 4086135 w 4090556"/>
              <a:gd name="connsiteY18" fmla="*/ 6794562 h 6858000"/>
              <a:gd name="connsiteX19" fmla="*/ 4080334 w 4090556"/>
              <a:gd name="connsiteY19" fmla="*/ 6858000 h 6858000"/>
              <a:gd name="connsiteX20" fmla="*/ 0 w 4090556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090556" h="6858000">
                <a:moveTo>
                  <a:pt x="0" y="0"/>
                </a:moveTo>
                <a:lnTo>
                  <a:pt x="4077555" y="0"/>
                </a:lnTo>
                <a:lnTo>
                  <a:pt x="4077574" y="720"/>
                </a:lnTo>
                <a:cubicBezTo>
                  <a:pt x="4079358" y="192351"/>
                  <a:pt x="4064960" y="384364"/>
                  <a:pt x="4075790" y="575485"/>
                </a:cubicBezTo>
                <a:cubicBezTo>
                  <a:pt x="4082544" y="694108"/>
                  <a:pt x="4081269" y="814132"/>
                  <a:pt x="4076555" y="932245"/>
                </a:cubicBezTo>
                <a:cubicBezTo>
                  <a:pt x="4071840" y="1050357"/>
                  <a:pt x="4065470" y="1168597"/>
                  <a:pt x="4076555" y="1286711"/>
                </a:cubicBezTo>
                <a:cubicBezTo>
                  <a:pt x="4084710" y="1389317"/>
                  <a:pt x="4086621" y="1492332"/>
                  <a:pt x="4082288" y="1595180"/>
                </a:cubicBezTo>
                <a:cubicBezTo>
                  <a:pt x="4077319" y="1774452"/>
                  <a:pt x="4067637" y="1953851"/>
                  <a:pt x="4078211" y="2133123"/>
                </a:cubicBezTo>
                <a:cubicBezTo>
                  <a:pt x="4094393" y="2404260"/>
                  <a:pt x="4084710" y="2675143"/>
                  <a:pt x="4071968" y="2946025"/>
                </a:cubicBezTo>
                <a:cubicBezTo>
                  <a:pt x="4063049" y="3131413"/>
                  <a:pt x="4055659" y="3316673"/>
                  <a:pt x="4068401" y="3502061"/>
                </a:cubicBezTo>
                <a:cubicBezTo>
                  <a:pt x="4081396" y="3693182"/>
                  <a:pt x="4097323" y="3884176"/>
                  <a:pt x="4087513" y="4076061"/>
                </a:cubicBezTo>
                <a:cubicBezTo>
                  <a:pt x="4081142" y="4198251"/>
                  <a:pt x="4069037" y="4320315"/>
                  <a:pt x="4076938" y="4442632"/>
                </a:cubicBezTo>
                <a:cubicBezTo>
                  <a:pt x="4083270" y="4570925"/>
                  <a:pt x="4081435" y="4699486"/>
                  <a:pt x="4071459" y="4827550"/>
                </a:cubicBezTo>
                <a:cubicBezTo>
                  <a:pt x="4065725" y="4891550"/>
                  <a:pt x="4065725" y="4955945"/>
                  <a:pt x="4071459" y="5019945"/>
                </a:cubicBezTo>
                <a:cubicBezTo>
                  <a:pt x="4087742" y="5176105"/>
                  <a:pt x="4091997" y="5333296"/>
                  <a:pt x="4084200" y="5490104"/>
                </a:cubicBezTo>
                <a:cubicBezTo>
                  <a:pt x="4079740" y="5608217"/>
                  <a:pt x="4071968" y="5726202"/>
                  <a:pt x="4077446" y="5844569"/>
                </a:cubicBezTo>
                <a:cubicBezTo>
                  <a:pt x="4083944" y="5983069"/>
                  <a:pt x="4088914" y="6121696"/>
                  <a:pt x="4082544" y="6260195"/>
                </a:cubicBezTo>
                <a:cubicBezTo>
                  <a:pt x="4075841" y="6408803"/>
                  <a:pt x="4077026" y="6557662"/>
                  <a:pt x="4086110" y="6706145"/>
                </a:cubicBezTo>
                <a:cubicBezTo>
                  <a:pt x="4087467" y="6735616"/>
                  <a:pt x="4087474" y="6765120"/>
                  <a:pt x="4086135" y="6794562"/>
                </a:cubicBezTo>
                <a:lnTo>
                  <a:pt x="4080334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75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5001" y="640823"/>
            <a:ext cx="3103194" cy="5583148"/>
          </a:xfrm>
        </p:spPr>
        <p:txBody>
          <a:bodyPr anchor="ctr">
            <a:normAutofit/>
          </a:bodyPr>
          <a:lstStyle/>
          <a:p>
            <a:pPr algn="ctr"/>
            <a:r>
              <a:rPr lang="fr-CA" b="1" dirty="0">
                <a:solidFill>
                  <a:schemeClr val="bg1"/>
                </a:solidFill>
              </a:rPr>
              <a:t>Activité en équipe</a:t>
            </a:r>
            <a:br>
              <a:rPr lang="fr-CA" b="1" dirty="0">
                <a:solidFill>
                  <a:schemeClr val="bg1"/>
                </a:solidFill>
              </a:rPr>
            </a:br>
            <a:br>
              <a:rPr lang="fr-CA" b="1" dirty="0">
                <a:solidFill>
                  <a:schemeClr val="bg1"/>
                </a:solidFill>
              </a:rPr>
            </a:br>
            <a:br>
              <a:rPr lang="fr-CA" b="1" dirty="0">
                <a:solidFill>
                  <a:schemeClr val="bg1"/>
                </a:solidFill>
              </a:rPr>
            </a:br>
            <a:endParaRPr lang="fr-CA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D2098211-BBB1-3F7D-5504-58E7635C8C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6977119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raphique 5" descr="Brainstorming de groupe avec un remplissage uni">
            <a:extLst>
              <a:ext uri="{FF2B5EF4-FFF2-40B4-BE49-F238E27FC236}">
                <a16:creationId xmlns:a16="http://schemas.microsoft.com/office/drawing/2014/main" id="{6554FE4A-9BFF-5862-7F79-7CC660C765A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18449" y="3604688"/>
            <a:ext cx="2936297" cy="2936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479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rgbClr val="E75429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CA" sz="5300" b="1">
                <a:solidFill>
                  <a:schemeClr val="bg1"/>
                </a:solidFill>
              </a:rPr>
              <a:t>Les besoins liés aux fonctions de la communication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B2379B8B-5C59-4EFE-B570-2C00021497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0998053"/>
              </p:ext>
            </p:extLst>
          </p:nvPr>
        </p:nvGraphicFramePr>
        <p:xfrm>
          <a:off x="838200" y="2748635"/>
          <a:ext cx="10515600" cy="3237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46401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68AB93A-48BC-4C25-A3AD-C17B5A682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F4AE179-A75B-4007-B5FA-8139ACF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58969" y="1168517"/>
            <a:ext cx="4889565" cy="4424065"/>
          </a:xfrm>
          <a:custGeom>
            <a:avLst/>
            <a:gdLst>
              <a:gd name="connsiteX0" fmla="*/ 2612540 w 5531319"/>
              <a:gd name="connsiteY0" fmla="*/ 836 h 4424065"/>
              <a:gd name="connsiteX1" fmla="*/ 2946310 w 5531319"/>
              <a:gd name="connsiteY1" fmla="*/ 35548 h 4424065"/>
              <a:gd name="connsiteX2" fmla="*/ 3961099 w 5531319"/>
              <a:gd name="connsiteY2" fmla="*/ 303581 h 4424065"/>
              <a:gd name="connsiteX3" fmla="*/ 4854587 w 5531319"/>
              <a:gd name="connsiteY3" fmla="*/ 764502 h 4424065"/>
              <a:gd name="connsiteX4" fmla="*/ 5377812 w 5531319"/>
              <a:gd name="connsiteY4" fmla="*/ 1339732 h 4424065"/>
              <a:gd name="connsiteX5" fmla="*/ 5526197 w 5531319"/>
              <a:gd name="connsiteY5" fmla="*/ 1825829 h 4424065"/>
              <a:gd name="connsiteX6" fmla="*/ 5510557 w 5531319"/>
              <a:gd name="connsiteY6" fmla="*/ 2199398 h 4424065"/>
              <a:gd name="connsiteX7" fmla="*/ 5509795 w 5531319"/>
              <a:gd name="connsiteY7" fmla="*/ 2402839 h 4424065"/>
              <a:gd name="connsiteX8" fmla="*/ 5323519 w 5531319"/>
              <a:gd name="connsiteY8" fmla="*/ 3144890 h 4424065"/>
              <a:gd name="connsiteX9" fmla="*/ 4853061 w 5531319"/>
              <a:gd name="connsiteY9" fmla="*/ 3612932 h 4424065"/>
              <a:gd name="connsiteX10" fmla="*/ 4316358 w 5531319"/>
              <a:gd name="connsiteY10" fmla="*/ 3982940 h 4424065"/>
              <a:gd name="connsiteX11" fmla="*/ 3352556 w 5531319"/>
              <a:gd name="connsiteY11" fmla="*/ 4386771 h 4424065"/>
              <a:gd name="connsiteX12" fmla="*/ 2770206 w 5531319"/>
              <a:gd name="connsiteY12" fmla="*/ 4412201 h 4424065"/>
              <a:gd name="connsiteX13" fmla="*/ 2514888 w 5531319"/>
              <a:gd name="connsiteY13" fmla="*/ 4393637 h 4424065"/>
              <a:gd name="connsiteX14" fmla="*/ 1903166 w 5531319"/>
              <a:gd name="connsiteY14" fmla="*/ 4263562 h 4424065"/>
              <a:gd name="connsiteX15" fmla="*/ 948392 w 5531319"/>
              <a:gd name="connsiteY15" fmla="*/ 3794249 h 4424065"/>
              <a:gd name="connsiteX16" fmla="*/ 223633 w 5531319"/>
              <a:gd name="connsiteY16" fmla="*/ 2975526 h 4424065"/>
              <a:gd name="connsiteX17" fmla="*/ 39519 w 5531319"/>
              <a:gd name="connsiteY17" fmla="*/ 2401695 h 4424065"/>
              <a:gd name="connsiteX18" fmla="*/ 16251 w 5531319"/>
              <a:gd name="connsiteY18" fmla="*/ 2300991 h 4424065"/>
              <a:gd name="connsiteX19" fmla="*/ 11800 w 5531319"/>
              <a:gd name="connsiteY19" fmla="*/ 2053556 h 4424065"/>
              <a:gd name="connsiteX20" fmla="*/ 812849 w 5531319"/>
              <a:gd name="connsiteY20" fmla="*/ 651084 h 4424065"/>
              <a:gd name="connsiteX21" fmla="*/ 2066809 w 5531319"/>
              <a:gd name="connsiteY21" fmla="*/ 52586 h 4424065"/>
              <a:gd name="connsiteX22" fmla="*/ 2332045 w 5531319"/>
              <a:gd name="connsiteY22" fmla="*/ 14441 h 4424065"/>
              <a:gd name="connsiteX23" fmla="*/ 2612540 w 5531319"/>
              <a:gd name="connsiteY23" fmla="*/ 836 h 4424065"/>
              <a:gd name="connsiteX24" fmla="*/ 5468597 w 5531319"/>
              <a:gd name="connsiteY24" fmla="*/ 2088522 h 4424065"/>
              <a:gd name="connsiteX25" fmla="*/ 5471140 w 5531319"/>
              <a:gd name="connsiteY25" fmla="*/ 1826083 h 4424065"/>
              <a:gd name="connsiteX26" fmla="*/ 5327079 w 5531319"/>
              <a:gd name="connsiteY26" fmla="*/ 1361348 h 4424065"/>
              <a:gd name="connsiteX27" fmla="*/ 4833353 w 5531319"/>
              <a:gd name="connsiteY27" fmla="*/ 816507 h 4424065"/>
              <a:gd name="connsiteX28" fmla="*/ 4063456 w 5531319"/>
              <a:gd name="connsiteY28" fmla="*/ 400724 h 4424065"/>
              <a:gd name="connsiteX29" fmla="*/ 3972543 w 5531319"/>
              <a:gd name="connsiteY29" fmla="*/ 365631 h 4424065"/>
              <a:gd name="connsiteX30" fmla="*/ 3885571 w 5531319"/>
              <a:gd name="connsiteY30" fmla="*/ 334733 h 4424065"/>
              <a:gd name="connsiteX31" fmla="*/ 4355012 w 5531319"/>
              <a:gd name="connsiteY31" fmla="*/ 579880 h 4424065"/>
              <a:gd name="connsiteX32" fmla="*/ 5144618 w 5531319"/>
              <a:gd name="connsiteY32" fmla="*/ 1290779 h 4424065"/>
              <a:gd name="connsiteX33" fmla="*/ 5468597 w 5531319"/>
              <a:gd name="connsiteY33" fmla="*/ 2088522 h 4424065"/>
              <a:gd name="connsiteX34" fmla="*/ 2219771 w 5531319"/>
              <a:gd name="connsiteY34" fmla="*/ 85645 h 4424065"/>
              <a:gd name="connsiteX35" fmla="*/ 2181626 w 5531319"/>
              <a:gd name="connsiteY35" fmla="*/ 89333 h 4424065"/>
              <a:gd name="connsiteX36" fmla="*/ 1462971 w 5531319"/>
              <a:gd name="connsiteY36" fmla="*/ 303073 h 4424065"/>
              <a:gd name="connsiteX37" fmla="*/ 308697 w 5531319"/>
              <a:gd name="connsiteY37" fmla="*/ 1338461 h 4424065"/>
              <a:gd name="connsiteX38" fmla="*/ 65839 w 5531319"/>
              <a:gd name="connsiteY38" fmla="*/ 2064364 h 4424065"/>
              <a:gd name="connsiteX39" fmla="*/ 82114 w 5531319"/>
              <a:gd name="connsiteY39" fmla="*/ 2022150 h 4424065"/>
              <a:gd name="connsiteX40" fmla="*/ 423260 w 5531319"/>
              <a:gd name="connsiteY40" fmla="*/ 1282260 h 4424065"/>
              <a:gd name="connsiteX41" fmla="*/ 1231811 w 5531319"/>
              <a:gd name="connsiteY41" fmla="*/ 454001 h 4424065"/>
              <a:gd name="connsiteX42" fmla="*/ 2219771 w 5531319"/>
              <a:gd name="connsiteY42" fmla="*/ 85645 h 4424065"/>
              <a:gd name="connsiteX43" fmla="*/ 2855524 w 5531319"/>
              <a:gd name="connsiteY43" fmla="*/ 4364392 h 4424065"/>
              <a:gd name="connsiteX44" fmla="*/ 4292327 w 5531319"/>
              <a:gd name="connsiteY44" fmla="*/ 3931444 h 4424065"/>
              <a:gd name="connsiteX45" fmla="*/ 2855652 w 5531319"/>
              <a:gd name="connsiteY45" fmla="*/ 4364392 h 4424065"/>
              <a:gd name="connsiteX46" fmla="*/ 3869805 w 5531319"/>
              <a:gd name="connsiteY46" fmla="*/ 330156 h 4424065"/>
              <a:gd name="connsiteX47" fmla="*/ 3865736 w 5531319"/>
              <a:gd name="connsiteY47" fmla="*/ 329520 h 4424065"/>
              <a:gd name="connsiteX48" fmla="*/ 3866499 w 5531319"/>
              <a:gd name="connsiteY48" fmla="*/ 330537 h 4424065"/>
              <a:gd name="connsiteX49" fmla="*/ 4302117 w 5531319"/>
              <a:gd name="connsiteY49" fmla="*/ 3923561 h 4424065"/>
              <a:gd name="connsiteX50" fmla="*/ 4301101 w 5531319"/>
              <a:gd name="connsiteY50" fmla="*/ 3924959 h 4424065"/>
              <a:gd name="connsiteX51" fmla="*/ 4302880 w 5531319"/>
              <a:gd name="connsiteY51" fmla="*/ 3924959 h 4424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5531319" h="4424065">
                <a:moveTo>
                  <a:pt x="2612540" y="836"/>
                </a:moveTo>
                <a:cubicBezTo>
                  <a:pt x="2715913" y="-4250"/>
                  <a:pt x="2831239" y="14695"/>
                  <a:pt x="2946310" y="35548"/>
                </a:cubicBezTo>
                <a:cubicBezTo>
                  <a:pt x="3291651" y="98106"/>
                  <a:pt x="3631143" y="182915"/>
                  <a:pt x="3961099" y="303581"/>
                </a:cubicBezTo>
                <a:cubicBezTo>
                  <a:pt x="4278340" y="419543"/>
                  <a:pt x="4581340" y="563350"/>
                  <a:pt x="4854587" y="764502"/>
                </a:cubicBezTo>
                <a:cubicBezTo>
                  <a:pt x="5067437" y="921152"/>
                  <a:pt x="5250407" y="1105521"/>
                  <a:pt x="5377812" y="1339732"/>
                </a:cubicBezTo>
                <a:cubicBezTo>
                  <a:pt x="5459811" y="1489986"/>
                  <a:pt x="5510303" y="1655396"/>
                  <a:pt x="5526197" y="1825829"/>
                </a:cubicBezTo>
                <a:cubicBezTo>
                  <a:pt x="5538276" y="1951327"/>
                  <a:pt x="5527341" y="2074917"/>
                  <a:pt x="5510557" y="2199398"/>
                </a:cubicBezTo>
                <a:cubicBezTo>
                  <a:pt x="5502966" y="2266991"/>
                  <a:pt x="5502712" y="2335195"/>
                  <a:pt x="5509795" y="2402839"/>
                </a:cubicBezTo>
                <a:cubicBezTo>
                  <a:pt x="5534207" y="2664197"/>
                  <a:pt x="5468471" y="2926051"/>
                  <a:pt x="5323519" y="3144890"/>
                </a:cubicBezTo>
                <a:cubicBezTo>
                  <a:pt x="5201339" y="3332234"/>
                  <a:pt x="5041041" y="3491719"/>
                  <a:pt x="4853061" y="3612932"/>
                </a:cubicBezTo>
                <a:cubicBezTo>
                  <a:pt x="4671109" y="3732072"/>
                  <a:pt x="4498565" y="3864563"/>
                  <a:pt x="4316358" y="3982940"/>
                </a:cubicBezTo>
                <a:cubicBezTo>
                  <a:pt x="4019716" y="4175573"/>
                  <a:pt x="3701076" y="4317347"/>
                  <a:pt x="3352556" y="4386771"/>
                </a:cubicBezTo>
                <a:cubicBezTo>
                  <a:pt x="3160953" y="4425590"/>
                  <a:pt x="2964455" y="4434173"/>
                  <a:pt x="2770206" y="4412201"/>
                </a:cubicBezTo>
                <a:cubicBezTo>
                  <a:pt x="2685524" y="4402537"/>
                  <a:pt x="2599952" y="4402410"/>
                  <a:pt x="2514888" y="4393637"/>
                </a:cubicBezTo>
                <a:cubicBezTo>
                  <a:pt x="2307136" y="4370851"/>
                  <a:pt x="2102208" y="4327277"/>
                  <a:pt x="1903166" y="4263562"/>
                </a:cubicBezTo>
                <a:cubicBezTo>
                  <a:pt x="1560622" y="4156119"/>
                  <a:pt x="1238931" y="4006972"/>
                  <a:pt x="948392" y="3794249"/>
                </a:cubicBezTo>
                <a:cubicBezTo>
                  <a:pt x="647553" y="3573897"/>
                  <a:pt x="396812" y="3308660"/>
                  <a:pt x="223633" y="2975526"/>
                </a:cubicBezTo>
                <a:cubicBezTo>
                  <a:pt x="129453" y="2796370"/>
                  <a:pt x="67149" y="2602198"/>
                  <a:pt x="39519" y="2401695"/>
                </a:cubicBezTo>
                <a:cubicBezTo>
                  <a:pt x="34509" y="2367555"/>
                  <a:pt x="26728" y="2333872"/>
                  <a:pt x="16251" y="2300991"/>
                </a:cubicBezTo>
                <a:cubicBezTo>
                  <a:pt x="-9180" y="2218598"/>
                  <a:pt x="-25" y="2135695"/>
                  <a:pt x="11800" y="2053556"/>
                </a:cubicBezTo>
                <a:cubicBezTo>
                  <a:pt x="93685" y="1480615"/>
                  <a:pt x="377867" y="1021983"/>
                  <a:pt x="812849" y="651084"/>
                </a:cubicBezTo>
                <a:cubicBezTo>
                  <a:pt x="1176754" y="340201"/>
                  <a:pt x="1598259" y="146042"/>
                  <a:pt x="2066809" y="52586"/>
                </a:cubicBezTo>
                <a:cubicBezTo>
                  <a:pt x="2154543" y="35039"/>
                  <a:pt x="2243040" y="23087"/>
                  <a:pt x="2332045" y="14441"/>
                </a:cubicBezTo>
                <a:cubicBezTo>
                  <a:pt x="2421051" y="5794"/>
                  <a:pt x="2508912" y="2107"/>
                  <a:pt x="2612540" y="836"/>
                </a:cubicBezTo>
                <a:close/>
                <a:moveTo>
                  <a:pt x="5468597" y="2088522"/>
                </a:moveTo>
                <a:cubicBezTo>
                  <a:pt x="5479329" y="2001424"/>
                  <a:pt x="5480181" y="1913385"/>
                  <a:pt x="5471140" y="1826083"/>
                </a:cubicBezTo>
                <a:cubicBezTo>
                  <a:pt x="5455336" y="1662962"/>
                  <a:pt x="5406306" y="1504799"/>
                  <a:pt x="5327079" y="1361348"/>
                </a:cubicBezTo>
                <a:cubicBezTo>
                  <a:pt x="5206159" y="1140233"/>
                  <a:pt x="5033361" y="965782"/>
                  <a:pt x="4833353" y="816507"/>
                </a:cubicBezTo>
                <a:cubicBezTo>
                  <a:pt x="4597234" y="640276"/>
                  <a:pt x="4336321" y="509438"/>
                  <a:pt x="4063456" y="400724"/>
                </a:cubicBezTo>
                <a:cubicBezTo>
                  <a:pt x="4033359" y="388607"/>
                  <a:pt x="4003059" y="376909"/>
                  <a:pt x="3972543" y="365631"/>
                </a:cubicBezTo>
                <a:cubicBezTo>
                  <a:pt x="3943679" y="354950"/>
                  <a:pt x="3914562" y="345033"/>
                  <a:pt x="3885571" y="334733"/>
                </a:cubicBezTo>
                <a:cubicBezTo>
                  <a:pt x="4046888" y="406840"/>
                  <a:pt x="4203652" y="488713"/>
                  <a:pt x="4355012" y="579880"/>
                </a:cubicBezTo>
                <a:cubicBezTo>
                  <a:pt x="4662081" y="768063"/>
                  <a:pt x="4933802" y="995790"/>
                  <a:pt x="5144618" y="1290779"/>
                </a:cubicBezTo>
                <a:cubicBezTo>
                  <a:pt x="5314364" y="1528042"/>
                  <a:pt x="5426257" y="1789591"/>
                  <a:pt x="5468597" y="2088522"/>
                </a:cubicBezTo>
                <a:close/>
                <a:moveTo>
                  <a:pt x="2219771" y="85645"/>
                </a:moveTo>
                <a:cubicBezTo>
                  <a:pt x="2206942" y="84005"/>
                  <a:pt x="2193909" y="85264"/>
                  <a:pt x="2181626" y="89333"/>
                </a:cubicBezTo>
                <a:cubicBezTo>
                  <a:pt x="1932919" y="125113"/>
                  <a:pt x="1690799" y="197118"/>
                  <a:pt x="1462971" y="303073"/>
                </a:cubicBezTo>
                <a:cubicBezTo>
                  <a:pt x="971788" y="529528"/>
                  <a:pt x="578129" y="865460"/>
                  <a:pt x="308697" y="1338461"/>
                </a:cubicBezTo>
                <a:cubicBezTo>
                  <a:pt x="180224" y="1561852"/>
                  <a:pt x="97652" y="1808638"/>
                  <a:pt x="65839" y="2064364"/>
                </a:cubicBezTo>
                <a:cubicBezTo>
                  <a:pt x="71942" y="2050505"/>
                  <a:pt x="77283" y="2036391"/>
                  <a:pt x="82114" y="2022150"/>
                </a:cubicBezTo>
                <a:cubicBezTo>
                  <a:pt x="170103" y="1763653"/>
                  <a:pt x="279579" y="1515073"/>
                  <a:pt x="423260" y="1282260"/>
                </a:cubicBezTo>
                <a:cubicBezTo>
                  <a:pt x="630769" y="945565"/>
                  <a:pt x="895370" y="664944"/>
                  <a:pt x="1231811" y="454001"/>
                </a:cubicBezTo>
                <a:cubicBezTo>
                  <a:pt x="1535192" y="263783"/>
                  <a:pt x="1866801" y="149729"/>
                  <a:pt x="2219771" y="85645"/>
                </a:cubicBezTo>
                <a:close/>
                <a:moveTo>
                  <a:pt x="2855524" y="4364392"/>
                </a:moveTo>
                <a:cubicBezTo>
                  <a:pt x="3386633" y="4394018"/>
                  <a:pt x="3853530" y="4210158"/>
                  <a:pt x="4292327" y="3931444"/>
                </a:cubicBezTo>
                <a:cubicBezTo>
                  <a:pt x="3830134" y="4131325"/>
                  <a:pt x="3346707" y="4259111"/>
                  <a:pt x="2855652" y="4364392"/>
                </a:cubicBezTo>
                <a:close/>
                <a:moveTo>
                  <a:pt x="3869805" y="330156"/>
                </a:moveTo>
                <a:lnTo>
                  <a:pt x="3865736" y="329520"/>
                </a:lnTo>
                <a:cubicBezTo>
                  <a:pt x="3865736" y="329520"/>
                  <a:pt x="3865736" y="330410"/>
                  <a:pt x="3866499" y="330537"/>
                </a:cubicBezTo>
                <a:close/>
                <a:moveTo>
                  <a:pt x="4302117" y="3923561"/>
                </a:moveTo>
                <a:lnTo>
                  <a:pt x="4301101" y="3924959"/>
                </a:lnTo>
                <a:lnTo>
                  <a:pt x="4302880" y="3924959"/>
                </a:lnTo>
                <a:close/>
              </a:path>
            </a:pathLst>
          </a:custGeom>
          <a:solidFill>
            <a:srgbClr val="E75429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695B3F8-0410-EE12-6B8E-DEFF57AAD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4135" y="2156348"/>
            <a:ext cx="3971495" cy="186674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4100">
                <a:solidFill>
                  <a:srgbClr val="FFFFFF"/>
                </a:solidFill>
              </a:rPr>
              <a:t>Les besoins de la personne (pyramide de Maslow)</a:t>
            </a:r>
          </a:p>
        </p:txBody>
      </p:sp>
      <p:sp>
        <p:nvSpPr>
          <p:cNvPr id="15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05874" y="4409267"/>
            <a:ext cx="3242551" cy="27432"/>
          </a:xfrm>
          <a:custGeom>
            <a:avLst/>
            <a:gdLst>
              <a:gd name="connsiteX0" fmla="*/ 0 w 3242551"/>
              <a:gd name="connsiteY0" fmla="*/ 0 h 27432"/>
              <a:gd name="connsiteX1" fmla="*/ 616085 w 3242551"/>
              <a:gd name="connsiteY1" fmla="*/ 0 h 27432"/>
              <a:gd name="connsiteX2" fmla="*/ 1264595 w 3242551"/>
              <a:gd name="connsiteY2" fmla="*/ 0 h 27432"/>
              <a:gd name="connsiteX3" fmla="*/ 1945531 w 3242551"/>
              <a:gd name="connsiteY3" fmla="*/ 0 h 27432"/>
              <a:gd name="connsiteX4" fmla="*/ 2626466 w 3242551"/>
              <a:gd name="connsiteY4" fmla="*/ 0 h 27432"/>
              <a:gd name="connsiteX5" fmla="*/ 3242551 w 3242551"/>
              <a:gd name="connsiteY5" fmla="*/ 0 h 27432"/>
              <a:gd name="connsiteX6" fmla="*/ 3242551 w 3242551"/>
              <a:gd name="connsiteY6" fmla="*/ 27432 h 27432"/>
              <a:gd name="connsiteX7" fmla="*/ 2529190 w 3242551"/>
              <a:gd name="connsiteY7" fmla="*/ 27432 h 27432"/>
              <a:gd name="connsiteX8" fmla="*/ 1815829 w 3242551"/>
              <a:gd name="connsiteY8" fmla="*/ 27432 h 27432"/>
              <a:gd name="connsiteX9" fmla="*/ 1167318 w 3242551"/>
              <a:gd name="connsiteY9" fmla="*/ 27432 h 27432"/>
              <a:gd name="connsiteX10" fmla="*/ 0 w 3242551"/>
              <a:gd name="connsiteY10" fmla="*/ 27432 h 27432"/>
              <a:gd name="connsiteX11" fmla="*/ 0 w 3242551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42551" h="27432" fill="none" extrusionOk="0">
                <a:moveTo>
                  <a:pt x="0" y="0"/>
                </a:moveTo>
                <a:cubicBezTo>
                  <a:pt x="194108" y="-30346"/>
                  <a:pt x="476260" y="9901"/>
                  <a:pt x="616085" y="0"/>
                </a:cubicBezTo>
                <a:cubicBezTo>
                  <a:pt x="755911" y="-9901"/>
                  <a:pt x="955441" y="-31994"/>
                  <a:pt x="1264595" y="0"/>
                </a:cubicBezTo>
                <a:cubicBezTo>
                  <a:pt x="1573749" y="31994"/>
                  <a:pt x="1618785" y="-7447"/>
                  <a:pt x="1945531" y="0"/>
                </a:cubicBezTo>
                <a:cubicBezTo>
                  <a:pt x="2272277" y="7447"/>
                  <a:pt x="2390625" y="1646"/>
                  <a:pt x="2626466" y="0"/>
                </a:cubicBezTo>
                <a:cubicBezTo>
                  <a:pt x="2862308" y="-1646"/>
                  <a:pt x="3064770" y="5184"/>
                  <a:pt x="3242551" y="0"/>
                </a:cubicBezTo>
                <a:cubicBezTo>
                  <a:pt x="3241385" y="7395"/>
                  <a:pt x="3242596" y="21864"/>
                  <a:pt x="3242551" y="27432"/>
                </a:cubicBezTo>
                <a:cubicBezTo>
                  <a:pt x="3023282" y="59750"/>
                  <a:pt x="2875833" y="36030"/>
                  <a:pt x="2529190" y="27432"/>
                </a:cubicBezTo>
                <a:cubicBezTo>
                  <a:pt x="2182547" y="18834"/>
                  <a:pt x="2011286" y="10066"/>
                  <a:pt x="1815829" y="27432"/>
                </a:cubicBezTo>
                <a:cubicBezTo>
                  <a:pt x="1620372" y="44798"/>
                  <a:pt x="1410011" y="-1058"/>
                  <a:pt x="1167318" y="27432"/>
                </a:cubicBezTo>
                <a:cubicBezTo>
                  <a:pt x="924625" y="55922"/>
                  <a:pt x="241931" y="85033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242551" h="27432" stroke="0" extrusionOk="0">
                <a:moveTo>
                  <a:pt x="0" y="0"/>
                </a:moveTo>
                <a:cubicBezTo>
                  <a:pt x="292987" y="-12051"/>
                  <a:pt x="313221" y="-4437"/>
                  <a:pt x="616085" y="0"/>
                </a:cubicBezTo>
                <a:cubicBezTo>
                  <a:pt x="918950" y="4437"/>
                  <a:pt x="1001475" y="-7765"/>
                  <a:pt x="1167318" y="0"/>
                </a:cubicBezTo>
                <a:cubicBezTo>
                  <a:pt x="1333161" y="7765"/>
                  <a:pt x="1642740" y="34995"/>
                  <a:pt x="1880680" y="0"/>
                </a:cubicBezTo>
                <a:cubicBezTo>
                  <a:pt x="2118620" y="-34995"/>
                  <a:pt x="2326628" y="756"/>
                  <a:pt x="2496764" y="0"/>
                </a:cubicBezTo>
                <a:cubicBezTo>
                  <a:pt x="2666900" y="-756"/>
                  <a:pt x="2887316" y="25599"/>
                  <a:pt x="3242551" y="0"/>
                </a:cubicBezTo>
                <a:cubicBezTo>
                  <a:pt x="3242744" y="12649"/>
                  <a:pt x="3241563" y="17989"/>
                  <a:pt x="3242551" y="27432"/>
                </a:cubicBezTo>
                <a:cubicBezTo>
                  <a:pt x="3008998" y="-2757"/>
                  <a:pt x="2799879" y="44559"/>
                  <a:pt x="2594041" y="27432"/>
                </a:cubicBezTo>
                <a:cubicBezTo>
                  <a:pt x="2388203" y="10306"/>
                  <a:pt x="2212925" y="-2221"/>
                  <a:pt x="1880680" y="27432"/>
                </a:cubicBezTo>
                <a:cubicBezTo>
                  <a:pt x="1548435" y="57085"/>
                  <a:pt x="1523943" y="37041"/>
                  <a:pt x="1329446" y="27432"/>
                </a:cubicBezTo>
                <a:cubicBezTo>
                  <a:pt x="1134949" y="17823"/>
                  <a:pt x="919920" y="28299"/>
                  <a:pt x="680936" y="27432"/>
                </a:cubicBezTo>
                <a:cubicBezTo>
                  <a:pt x="441952" y="26566"/>
                  <a:pt x="273000" y="57219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E75429"/>
          </a:solidFill>
          <a:ln w="38100" cap="rnd">
            <a:solidFill>
              <a:srgbClr val="E75429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 3" descr="Pyramide Maslow">
            <a:extLst>
              <a:ext uri="{FF2B5EF4-FFF2-40B4-BE49-F238E27FC236}">
                <a16:creationId xmlns:a16="http://schemas.microsoft.com/office/drawing/2014/main" id="{CE439253-17AA-FBA5-B8E2-601F22CEE57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61"/>
          <a:stretch/>
        </p:blipFill>
        <p:spPr bwMode="auto">
          <a:xfrm>
            <a:off x="508065" y="54093"/>
            <a:ext cx="5111685" cy="6746760"/>
          </a:xfrm>
          <a:prstGeom prst="rect">
            <a:avLst/>
          </a:prstGeom>
          <a:noFill/>
          <a:extLst>
            <a:ext uri="{53640926-AAD7-44d8-BBD7-CCE9431645EC}">
              <a14:shadowObscured xmlns:lc="http://schemas.openxmlformats.org/drawingml/2006/lockedCanvas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sdtdh="http://schemas.microsoft.com/office/word/2020/wordml/sdtdatahash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/>
            </a:ext>
          </a:ex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4F1D0D14-DE69-4613-BD43-1111EB6F5E20}"/>
              </a:ext>
            </a:extLst>
          </p:cNvPr>
          <p:cNvSpPr txBox="1"/>
          <p:nvPr/>
        </p:nvSpPr>
        <p:spPr>
          <a:xfrm>
            <a:off x="5666566" y="6554632"/>
            <a:ext cx="64786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Tiré du site </a:t>
            </a:r>
            <a:r>
              <a:rPr lang="fr-CA" sz="10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3"/>
              </a:rPr>
              <a:t>http://www.psychologuedutravail.com/psychologie-du-travail/la-pyramide-des-besoins-de-maslow/</a:t>
            </a:r>
            <a:endParaRPr lang="fr-CA" sz="1000" dirty="0"/>
          </a:p>
        </p:txBody>
      </p:sp>
    </p:spTree>
    <p:extLst>
      <p:ext uri="{BB962C8B-B14F-4D97-AF65-F5344CB8AC3E}">
        <p14:creationId xmlns:p14="http://schemas.microsoft.com/office/powerpoint/2010/main" val="1821838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1248" y="548640"/>
            <a:ext cx="3419540" cy="5431536"/>
          </a:xfrm>
        </p:spPr>
        <p:txBody>
          <a:bodyPr>
            <a:normAutofit/>
          </a:bodyPr>
          <a:lstStyle/>
          <a:p>
            <a:pPr algn="ctr"/>
            <a:r>
              <a:rPr lang="fr-CA" sz="6000" dirty="0"/>
              <a:t>Besoins </a:t>
            </a:r>
            <a:r>
              <a:rPr lang="fr-CA" sz="6000" b="1" dirty="0"/>
              <a:t>SPÉCIFIQUES</a:t>
            </a:r>
            <a:r>
              <a:rPr lang="fr-CA" sz="6000" dirty="0"/>
              <a:t> </a:t>
            </a:r>
            <a:br>
              <a:rPr lang="fr-CA" sz="6000" dirty="0"/>
            </a:br>
            <a:r>
              <a:rPr lang="fr-CA" sz="6000" dirty="0"/>
              <a:t>à la personne immigrante </a:t>
            </a: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39411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E75429"/>
          </a:solidFill>
          <a:ln w="41275" cap="rnd">
            <a:solidFill>
              <a:srgbClr val="E75429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298595" y="552091"/>
            <a:ext cx="6052158" cy="5431536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fr-CA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On retrouve un certain nombre de besoins concrets qu’éprouve la majorité des personnes immigrantes. </a:t>
            </a:r>
          </a:p>
          <a:p>
            <a:pPr marL="0" indent="0" algn="just">
              <a:buNone/>
            </a:pPr>
            <a:endParaRPr lang="fr-CA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fr-CA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Bien entendu, chaque individu qui vit l’expérience de l’immigration n’est pas nécessairement touché par chacun de ces besoins spécifiques.</a:t>
            </a:r>
            <a:endParaRPr lang="fr-C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104901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3DAA0EF-336D-4CDC-A9A2-8460363E27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D079A19-B31E-4129-A464-7547FF05AE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90556" cy="6858000"/>
          </a:xfrm>
          <a:custGeom>
            <a:avLst/>
            <a:gdLst>
              <a:gd name="connsiteX0" fmla="*/ 0 w 4090556"/>
              <a:gd name="connsiteY0" fmla="*/ 0 h 6858000"/>
              <a:gd name="connsiteX1" fmla="*/ 4077555 w 4090556"/>
              <a:gd name="connsiteY1" fmla="*/ 0 h 6858000"/>
              <a:gd name="connsiteX2" fmla="*/ 4077574 w 4090556"/>
              <a:gd name="connsiteY2" fmla="*/ 720 h 6858000"/>
              <a:gd name="connsiteX3" fmla="*/ 4075790 w 4090556"/>
              <a:gd name="connsiteY3" fmla="*/ 575485 h 6858000"/>
              <a:gd name="connsiteX4" fmla="*/ 4076555 w 4090556"/>
              <a:gd name="connsiteY4" fmla="*/ 932245 h 6858000"/>
              <a:gd name="connsiteX5" fmla="*/ 4076555 w 4090556"/>
              <a:gd name="connsiteY5" fmla="*/ 1286711 h 6858000"/>
              <a:gd name="connsiteX6" fmla="*/ 4082288 w 4090556"/>
              <a:gd name="connsiteY6" fmla="*/ 1595180 h 6858000"/>
              <a:gd name="connsiteX7" fmla="*/ 4078211 w 4090556"/>
              <a:gd name="connsiteY7" fmla="*/ 2133123 h 6858000"/>
              <a:gd name="connsiteX8" fmla="*/ 4071968 w 4090556"/>
              <a:gd name="connsiteY8" fmla="*/ 2946025 h 6858000"/>
              <a:gd name="connsiteX9" fmla="*/ 4068401 w 4090556"/>
              <a:gd name="connsiteY9" fmla="*/ 3502061 h 6858000"/>
              <a:gd name="connsiteX10" fmla="*/ 4087513 w 4090556"/>
              <a:gd name="connsiteY10" fmla="*/ 4076061 h 6858000"/>
              <a:gd name="connsiteX11" fmla="*/ 4076938 w 4090556"/>
              <a:gd name="connsiteY11" fmla="*/ 4442632 h 6858000"/>
              <a:gd name="connsiteX12" fmla="*/ 4071459 w 4090556"/>
              <a:gd name="connsiteY12" fmla="*/ 4827550 h 6858000"/>
              <a:gd name="connsiteX13" fmla="*/ 4071459 w 4090556"/>
              <a:gd name="connsiteY13" fmla="*/ 5019945 h 6858000"/>
              <a:gd name="connsiteX14" fmla="*/ 4084200 w 4090556"/>
              <a:gd name="connsiteY14" fmla="*/ 5490104 h 6858000"/>
              <a:gd name="connsiteX15" fmla="*/ 4077446 w 4090556"/>
              <a:gd name="connsiteY15" fmla="*/ 5844569 h 6858000"/>
              <a:gd name="connsiteX16" fmla="*/ 4082544 w 4090556"/>
              <a:gd name="connsiteY16" fmla="*/ 6260195 h 6858000"/>
              <a:gd name="connsiteX17" fmla="*/ 4086110 w 4090556"/>
              <a:gd name="connsiteY17" fmla="*/ 6706145 h 6858000"/>
              <a:gd name="connsiteX18" fmla="*/ 4086135 w 4090556"/>
              <a:gd name="connsiteY18" fmla="*/ 6794562 h 6858000"/>
              <a:gd name="connsiteX19" fmla="*/ 4080334 w 4090556"/>
              <a:gd name="connsiteY19" fmla="*/ 6858000 h 6858000"/>
              <a:gd name="connsiteX20" fmla="*/ 0 w 4090556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090556" h="6858000">
                <a:moveTo>
                  <a:pt x="0" y="0"/>
                </a:moveTo>
                <a:lnTo>
                  <a:pt x="4077555" y="0"/>
                </a:lnTo>
                <a:lnTo>
                  <a:pt x="4077574" y="720"/>
                </a:lnTo>
                <a:cubicBezTo>
                  <a:pt x="4079358" y="192351"/>
                  <a:pt x="4064960" y="384364"/>
                  <a:pt x="4075790" y="575485"/>
                </a:cubicBezTo>
                <a:cubicBezTo>
                  <a:pt x="4082544" y="694108"/>
                  <a:pt x="4081269" y="814132"/>
                  <a:pt x="4076555" y="932245"/>
                </a:cubicBezTo>
                <a:cubicBezTo>
                  <a:pt x="4071840" y="1050357"/>
                  <a:pt x="4065470" y="1168597"/>
                  <a:pt x="4076555" y="1286711"/>
                </a:cubicBezTo>
                <a:cubicBezTo>
                  <a:pt x="4084710" y="1389317"/>
                  <a:pt x="4086621" y="1492332"/>
                  <a:pt x="4082288" y="1595180"/>
                </a:cubicBezTo>
                <a:cubicBezTo>
                  <a:pt x="4077319" y="1774452"/>
                  <a:pt x="4067637" y="1953851"/>
                  <a:pt x="4078211" y="2133123"/>
                </a:cubicBezTo>
                <a:cubicBezTo>
                  <a:pt x="4094393" y="2404260"/>
                  <a:pt x="4084710" y="2675143"/>
                  <a:pt x="4071968" y="2946025"/>
                </a:cubicBezTo>
                <a:cubicBezTo>
                  <a:pt x="4063049" y="3131413"/>
                  <a:pt x="4055659" y="3316673"/>
                  <a:pt x="4068401" y="3502061"/>
                </a:cubicBezTo>
                <a:cubicBezTo>
                  <a:pt x="4081396" y="3693182"/>
                  <a:pt x="4097323" y="3884176"/>
                  <a:pt x="4087513" y="4076061"/>
                </a:cubicBezTo>
                <a:cubicBezTo>
                  <a:pt x="4081142" y="4198251"/>
                  <a:pt x="4069037" y="4320315"/>
                  <a:pt x="4076938" y="4442632"/>
                </a:cubicBezTo>
                <a:cubicBezTo>
                  <a:pt x="4083270" y="4570925"/>
                  <a:pt x="4081435" y="4699486"/>
                  <a:pt x="4071459" y="4827550"/>
                </a:cubicBezTo>
                <a:cubicBezTo>
                  <a:pt x="4065725" y="4891550"/>
                  <a:pt x="4065725" y="4955945"/>
                  <a:pt x="4071459" y="5019945"/>
                </a:cubicBezTo>
                <a:cubicBezTo>
                  <a:pt x="4087742" y="5176105"/>
                  <a:pt x="4091997" y="5333296"/>
                  <a:pt x="4084200" y="5490104"/>
                </a:cubicBezTo>
                <a:cubicBezTo>
                  <a:pt x="4079740" y="5608217"/>
                  <a:pt x="4071968" y="5726202"/>
                  <a:pt x="4077446" y="5844569"/>
                </a:cubicBezTo>
                <a:cubicBezTo>
                  <a:pt x="4083944" y="5983069"/>
                  <a:pt x="4088914" y="6121696"/>
                  <a:pt x="4082544" y="6260195"/>
                </a:cubicBezTo>
                <a:cubicBezTo>
                  <a:pt x="4075841" y="6408803"/>
                  <a:pt x="4077026" y="6557662"/>
                  <a:pt x="4086110" y="6706145"/>
                </a:cubicBezTo>
                <a:cubicBezTo>
                  <a:pt x="4087467" y="6735616"/>
                  <a:pt x="4087474" y="6765120"/>
                  <a:pt x="4086135" y="6794562"/>
                </a:cubicBezTo>
                <a:lnTo>
                  <a:pt x="4080334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75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5001" y="640823"/>
            <a:ext cx="3103194" cy="5583148"/>
          </a:xfrm>
        </p:spPr>
        <p:txBody>
          <a:bodyPr anchor="ctr">
            <a:normAutofit/>
          </a:bodyPr>
          <a:lstStyle/>
          <a:p>
            <a:pPr algn="ctr"/>
            <a:r>
              <a:rPr lang="fr-CA" dirty="0">
                <a:solidFill>
                  <a:schemeClr val="bg1"/>
                </a:solidFill>
              </a:rPr>
              <a:t>Besoins </a:t>
            </a:r>
            <a:r>
              <a:rPr lang="fr-CA" b="1" dirty="0">
                <a:solidFill>
                  <a:schemeClr val="bg1"/>
                </a:solidFill>
              </a:rPr>
              <a:t>SPÉCIFIQUES</a:t>
            </a:r>
            <a:r>
              <a:rPr lang="fr-CA" dirty="0">
                <a:solidFill>
                  <a:schemeClr val="bg1"/>
                </a:solidFill>
              </a:rPr>
              <a:t> </a:t>
            </a:r>
            <a:br>
              <a:rPr lang="fr-CA" dirty="0">
                <a:solidFill>
                  <a:schemeClr val="bg1"/>
                </a:solidFill>
              </a:rPr>
            </a:br>
            <a:r>
              <a:rPr lang="fr-CA" dirty="0">
                <a:solidFill>
                  <a:schemeClr val="bg1"/>
                </a:solidFill>
              </a:rPr>
              <a:t>à la personne immigrante 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2A8F10E8-BFFF-DA51-5D52-761D7B9B82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0192065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6519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fr-CA" sz="6000"/>
              <a:t>Besoins </a:t>
            </a:r>
            <a:r>
              <a:rPr lang="fr-CA" sz="6000" b="1"/>
              <a:t>SPÉCIFIQUES</a:t>
            </a:r>
            <a:r>
              <a:rPr lang="fr-CA" sz="6000"/>
              <a:t> </a:t>
            </a:r>
            <a:br>
              <a:rPr lang="fr-CA" sz="6000"/>
            </a:br>
            <a:r>
              <a:rPr lang="fr-CA" sz="6000"/>
              <a:t>à la personne immigrante </a:t>
            </a:r>
          </a:p>
        </p:txBody>
      </p:sp>
      <p:sp>
        <p:nvSpPr>
          <p:cNvPr id="18" name="Rectangle 22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14992" y="1557877"/>
            <a:ext cx="18288" cy="3749040"/>
          </a:xfrm>
          <a:custGeom>
            <a:avLst/>
            <a:gdLst>
              <a:gd name="connsiteX0" fmla="*/ 0 w 18288"/>
              <a:gd name="connsiteY0" fmla="*/ 0 h 3749040"/>
              <a:gd name="connsiteX1" fmla="*/ 18288 w 18288"/>
              <a:gd name="connsiteY1" fmla="*/ 0 h 3749040"/>
              <a:gd name="connsiteX2" fmla="*/ 18288 w 18288"/>
              <a:gd name="connsiteY2" fmla="*/ 662330 h 3749040"/>
              <a:gd name="connsiteX3" fmla="*/ 18288 w 18288"/>
              <a:gd name="connsiteY3" fmla="*/ 1174699 h 3749040"/>
              <a:gd name="connsiteX4" fmla="*/ 18288 w 18288"/>
              <a:gd name="connsiteY4" fmla="*/ 1724558 h 3749040"/>
              <a:gd name="connsiteX5" fmla="*/ 18288 w 18288"/>
              <a:gd name="connsiteY5" fmla="*/ 2424379 h 3749040"/>
              <a:gd name="connsiteX6" fmla="*/ 18288 w 18288"/>
              <a:gd name="connsiteY6" fmla="*/ 3049219 h 3749040"/>
              <a:gd name="connsiteX7" fmla="*/ 18288 w 18288"/>
              <a:gd name="connsiteY7" fmla="*/ 3749040 h 3749040"/>
              <a:gd name="connsiteX8" fmla="*/ 0 w 18288"/>
              <a:gd name="connsiteY8" fmla="*/ 3749040 h 3749040"/>
              <a:gd name="connsiteX9" fmla="*/ 0 w 18288"/>
              <a:gd name="connsiteY9" fmla="*/ 3236671 h 3749040"/>
              <a:gd name="connsiteX10" fmla="*/ 0 w 18288"/>
              <a:gd name="connsiteY10" fmla="*/ 2536850 h 3749040"/>
              <a:gd name="connsiteX11" fmla="*/ 0 w 18288"/>
              <a:gd name="connsiteY11" fmla="*/ 1874520 h 3749040"/>
              <a:gd name="connsiteX12" fmla="*/ 0 w 18288"/>
              <a:gd name="connsiteY12" fmla="*/ 1362151 h 3749040"/>
              <a:gd name="connsiteX13" fmla="*/ 0 w 18288"/>
              <a:gd name="connsiteY13" fmla="*/ 774802 h 3749040"/>
              <a:gd name="connsiteX14" fmla="*/ 0 w 18288"/>
              <a:gd name="connsiteY14" fmla="*/ 0 h 374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288" h="3749040" fill="none" extrusionOk="0">
                <a:moveTo>
                  <a:pt x="0" y="0"/>
                </a:moveTo>
                <a:cubicBezTo>
                  <a:pt x="8690" y="407"/>
                  <a:pt x="14141" y="154"/>
                  <a:pt x="18288" y="0"/>
                </a:cubicBezTo>
                <a:cubicBezTo>
                  <a:pt x="34838" y="143586"/>
                  <a:pt x="-11860" y="333097"/>
                  <a:pt x="18288" y="662330"/>
                </a:cubicBezTo>
                <a:cubicBezTo>
                  <a:pt x="48436" y="991563"/>
                  <a:pt x="32813" y="1046681"/>
                  <a:pt x="18288" y="1174699"/>
                </a:cubicBezTo>
                <a:cubicBezTo>
                  <a:pt x="3763" y="1302717"/>
                  <a:pt x="40974" y="1467838"/>
                  <a:pt x="18288" y="1724558"/>
                </a:cubicBezTo>
                <a:cubicBezTo>
                  <a:pt x="-4398" y="1981278"/>
                  <a:pt x="36650" y="2215729"/>
                  <a:pt x="18288" y="2424379"/>
                </a:cubicBezTo>
                <a:cubicBezTo>
                  <a:pt x="-74" y="2633029"/>
                  <a:pt x="-9881" y="2874703"/>
                  <a:pt x="18288" y="3049219"/>
                </a:cubicBezTo>
                <a:cubicBezTo>
                  <a:pt x="46457" y="3223735"/>
                  <a:pt x="4078" y="3453850"/>
                  <a:pt x="18288" y="3749040"/>
                </a:cubicBezTo>
                <a:cubicBezTo>
                  <a:pt x="14465" y="3749751"/>
                  <a:pt x="7675" y="3748271"/>
                  <a:pt x="0" y="3749040"/>
                </a:cubicBezTo>
                <a:cubicBezTo>
                  <a:pt x="19669" y="3507959"/>
                  <a:pt x="-9883" y="3339386"/>
                  <a:pt x="0" y="3236671"/>
                </a:cubicBezTo>
                <a:cubicBezTo>
                  <a:pt x="9883" y="3133956"/>
                  <a:pt x="26871" y="2857214"/>
                  <a:pt x="0" y="2536850"/>
                </a:cubicBezTo>
                <a:cubicBezTo>
                  <a:pt x="-26871" y="2216486"/>
                  <a:pt x="4790" y="2156616"/>
                  <a:pt x="0" y="1874520"/>
                </a:cubicBezTo>
                <a:cubicBezTo>
                  <a:pt x="-4790" y="1592424"/>
                  <a:pt x="-3117" y="1558688"/>
                  <a:pt x="0" y="1362151"/>
                </a:cubicBezTo>
                <a:cubicBezTo>
                  <a:pt x="3117" y="1165614"/>
                  <a:pt x="16802" y="1045125"/>
                  <a:pt x="0" y="774802"/>
                </a:cubicBezTo>
                <a:cubicBezTo>
                  <a:pt x="-16802" y="504479"/>
                  <a:pt x="-29640" y="377701"/>
                  <a:pt x="0" y="0"/>
                </a:cubicBezTo>
                <a:close/>
              </a:path>
              <a:path w="18288" h="3749040" stroke="0" extrusionOk="0">
                <a:moveTo>
                  <a:pt x="0" y="0"/>
                </a:moveTo>
                <a:cubicBezTo>
                  <a:pt x="5341" y="9"/>
                  <a:pt x="11148" y="-611"/>
                  <a:pt x="18288" y="0"/>
                </a:cubicBezTo>
                <a:cubicBezTo>
                  <a:pt x="33352" y="227288"/>
                  <a:pt x="30894" y="278824"/>
                  <a:pt x="18288" y="512369"/>
                </a:cubicBezTo>
                <a:cubicBezTo>
                  <a:pt x="5682" y="745914"/>
                  <a:pt x="53060" y="998220"/>
                  <a:pt x="18288" y="1212190"/>
                </a:cubicBezTo>
                <a:cubicBezTo>
                  <a:pt x="-16484" y="1426160"/>
                  <a:pt x="35474" y="1585099"/>
                  <a:pt x="18288" y="1837030"/>
                </a:cubicBezTo>
                <a:cubicBezTo>
                  <a:pt x="1102" y="2088961"/>
                  <a:pt x="16704" y="2251948"/>
                  <a:pt x="18288" y="2386889"/>
                </a:cubicBezTo>
                <a:cubicBezTo>
                  <a:pt x="19872" y="2521830"/>
                  <a:pt x="5902" y="2679005"/>
                  <a:pt x="18288" y="2936748"/>
                </a:cubicBezTo>
                <a:cubicBezTo>
                  <a:pt x="30674" y="3194491"/>
                  <a:pt x="13809" y="3416052"/>
                  <a:pt x="18288" y="3749040"/>
                </a:cubicBezTo>
                <a:cubicBezTo>
                  <a:pt x="9729" y="3749861"/>
                  <a:pt x="3965" y="3749683"/>
                  <a:pt x="0" y="3749040"/>
                </a:cubicBezTo>
                <a:cubicBezTo>
                  <a:pt x="-10152" y="3632102"/>
                  <a:pt x="-5013" y="3340136"/>
                  <a:pt x="0" y="3236671"/>
                </a:cubicBezTo>
                <a:cubicBezTo>
                  <a:pt x="5013" y="3133206"/>
                  <a:pt x="-27249" y="2814766"/>
                  <a:pt x="0" y="2649322"/>
                </a:cubicBezTo>
                <a:cubicBezTo>
                  <a:pt x="27249" y="2483878"/>
                  <a:pt x="8506" y="2308131"/>
                  <a:pt x="0" y="2061972"/>
                </a:cubicBezTo>
                <a:cubicBezTo>
                  <a:pt x="-8506" y="1815813"/>
                  <a:pt x="-14267" y="1574470"/>
                  <a:pt x="0" y="1399642"/>
                </a:cubicBezTo>
                <a:cubicBezTo>
                  <a:pt x="14267" y="1224814"/>
                  <a:pt x="-24839" y="1011862"/>
                  <a:pt x="0" y="812292"/>
                </a:cubicBezTo>
                <a:cubicBezTo>
                  <a:pt x="24839" y="612722"/>
                  <a:pt x="20220" y="372179"/>
                  <a:pt x="0" y="0"/>
                </a:cubicBezTo>
                <a:close/>
              </a:path>
            </a:pathLst>
          </a:custGeom>
          <a:solidFill>
            <a:srgbClr val="E75429"/>
          </a:solidFill>
          <a:ln w="34925">
            <a:solidFill>
              <a:srgbClr val="E75429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F3488FA2-709E-13EA-71F8-A249E697A3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4883315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2087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pPr algn="ctr"/>
            <a:r>
              <a:rPr lang="fr-CA" sz="6000" dirty="0"/>
              <a:t>Besoins </a:t>
            </a:r>
            <a:r>
              <a:rPr lang="fr-CA" sz="6000" b="1" dirty="0"/>
              <a:t>SPÉCIFIQUES</a:t>
            </a:r>
            <a:r>
              <a:rPr lang="fr-CA" sz="6000" dirty="0"/>
              <a:t> </a:t>
            </a:r>
            <a:br>
              <a:rPr lang="fr-CA" sz="6000" dirty="0"/>
            </a:br>
            <a:r>
              <a:rPr lang="fr-CA" sz="6000" dirty="0"/>
              <a:t>à la personne immigrante</a:t>
            </a:r>
          </a:p>
        </p:txBody>
      </p:sp>
      <p:sp>
        <p:nvSpPr>
          <p:cNvPr id="11" name="Rectangle 22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14992" y="1557877"/>
            <a:ext cx="18288" cy="3749040"/>
          </a:xfrm>
          <a:custGeom>
            <a:avLst/>
            <a:gdLst>
              <a:gd name="connsiteX0" fmla="*/ 0 w 18288"/>
              <a:gd name="connsiteY0" fmla="*/ 0 h 3749040"/>
              <a:gd name="connsiteX1" fmla="*/ 18288 w 18288"/>
              <a:gd name="connsiteY1" fmla="*/ 0 h 3749040"/>
              <a:gd name="connsiteX2" fmla="*/ 18288 w 18288"/>
              <a:gd name="connsiteY2" fmla="*/ 662330 h 3749040"/>
              <a:gd name="connsiteX3" fmla="*/ 18288 w 18288"/>
              <a:gd name="connsiteY3" fmla="*/ 1174699 h 3749040"/>
              <a:gd name="connsiteX4" fmla="*/ 18288 w 18288"/>
              <a:gd name="connsiteY4" fmla="*/ 1724558 h 3749040"/>
              <a:gd name="connsiteX5" fmla="*/ 18288 w 18288"/>
              <a:gd name="connsiteY5" fmla="*/ 2424379 h 3749040"/>
              <a:gd name="connsiteX6" fmla="*/ 18288 w 18288"/>
              <a:gd name="connsiteY6" fmla="*/ 3049219 h 3749040"/>
              <a:gd name="connsiteX7" fmla="*/ 18288 w 18288"/>
              <a:gd name="connsiteY7" fmla="*/ 3749040 h 3749040"/>
              <a:gd name="connsiteX8" fmla="*/ 0 w 18288"/>
              <a:gd name="connsiteY8" fmla="*/ 3749040 h 3749040"/>
              <a:gd name="connsiteX9" fmla="*/ 0 w 18288"/>
              <a:gd name="connsiteY9" fmla="*/ 3236671 h 3749040"/>
              <a:gd name="connsiteX10" fmla="*/ 0 w 18288"/>
              <a:gd name="connsiteY10" fmla="*/ 2536850 h 3749040"/>
              <a:gd name="connsiteX11" fmla="*/ 0 w 18288"/>
              <a:gd name="connsiteY11" fmla="*/ 1874520 h 3749040"/>
              <a:gd name="connsiteX12" fmla="*/ 0 w 18288"/>
              <a:gd name="connsiteY12" fmla="*/ 1362151 h 3749040"/>
              <a:gd name="connsiteX13" fmla="*/ 0 w 18288"/>
              <a:gd name="connsiteY13" fmla="*/ 774802 h 3749040"/>
              <a:gd name="connsiteX14" fmla="*/ 0 w 18288"/>
              <a:gd name="connsiteY14" fmla="*/ 0 h 374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288" h="3749040" fill="none" extrusionOk="0">
                <a:moveTo>
                  <a:pt x="0" y="0"/>
                </a:moveTo>
                <a:cubicBezTo>
                  <a:pt x="8690" y="407"/>
                  <a:pt x="14141" y="154"/>
                  <a:pt x="18288" y="0"/>
                </a:cubicBezTo>
                <a:cubicBezTo>
                  <a:pt x="34838" y="143586"/>
                  <a:pt x="-11860" y="333097"/>
                  <a:pt x="18288" y="662330"/>
                </a:cubicBezTo>
                <a:cubicBezTo>
                  <a:pt x="48436" y="991563"/>
                  <a:pt x="32813" y="1046681"/>
                  <a:pt x="18288" y="1174699"/>
                </a:cubicBezTo>
                <a:cubicBezTo>
                  <a:pt x="3763" y="1302717"/>
                  <a:pt x="40974" y="1467838"/>
                  <a:pt x="18288" y="1724558"/>
                </a:cubicBezTo>
                <a:cubicBezTo>
                  <a:pt x="-4398" y="1981278"/>
                  <a:pt x="36650" y="2215729"/>
                  <a:pt x="18288" y="2424379"/>
                </a:cubicBezTo>
                <a:cubicBezTo>
                  <a:pt x="-74" y="2633029"/>
                  <a:pt x="-9881" y="2874703"/>
                  <a:pt x="18288" y="3049219"/>
                </a:cubicBezTo>
                <a:cubicBezTo>
                  <a:pt x="46457" y="3223735"/>
                  <a:pt x="4078" y="3453850"/>
                  <a:pt x="18288" y="3749040"/>
                </a:cubicBezTo>
                <a:cubicBezTo>
                  <a:pt x="14465" y="3749751"/>
                  <a:pt x="7675" y="3748271"/>
                  <a:pt x="0" y="3749040"/>
                </a:cubicBezTo>
                <a:cubicBezTo>
                  <a:pt x="19669" y="3507959"/>
                  <a:pt x="-9883" y="3339386"/>
                  <a:pt x="0" y="3236671"/>
                </a:cubicBezTo>
                <a:cubicBezTo>
                  <a:pt x="9883" y="3133956"/>
                  <a:pt x="26871" y="2857214"/>
                  <a:pt x="0" y="2536850"/>
                </a:cubicBezTo>
                <a:cubicBezTo>
                  <a:pt x="-26871" y="2216486"/>
                  <a:pt x="4790" y="2156616"/>
                  <a:pt x="0" y="1874520"/>
                </a:cubicBezTo>
                <a:cubicBezTo>
                  <a:pt x="-4790" y="1592424"/>
                  <a:pt x="-3117" y="1558688"/>
                  <a:pt x="0" y="1362151"/>
                </a:cubicBezTo>
                <a:cubicBezTo>
                  <a:pt x="3117" y="1165614"/>
                  <a:pt x="16802" y="1045125"/>
                  <a:pt x="0" y="774802"/>
                </a:cubicBezTo>
                <a:cubicBezTo>
                  <a:pt x="-16802" y="504479"/>
                  <a:pt x="-29640" y="377701"/>
                  <a:pt x="0" y="0"/>
                </a:cubicBezTo>
                <a:close/>
              </a:path>
              <a:path w="18288" h="3749040" stroke="0" extrusionOk="0">
                <a:moveTo>
                  <a:pt x="0" y="0"/>
                </a:moveTo>
                <a:cubicBezTo>
                  <a:pt x="5341" y="9"/>
                  <a:pt x="11148" y="-611"/>
                  <a:pt x="18288" y="0"/>
                </a:cubicBezTo>
                <a:cubicBezTo>
                  <a:pt x="33352" y="227288"/>
                  <a:pt x="30894" y="278824"/>
                  <a:pt x="18288" y="512369"/>
                </a:cubicBezTo>
                <a:cubicBezTo>
                  <a:pt x="5682" y="745914"/>
                  <a:pt x="53060" y="998220"/>
                  <a:pt x="18288" y="1212190"/>
                </a:cubicBezTo>
                <a:cubicBezTo>
                  <a:pt x="-16484" y="1426160"/>
                  <a:pt x="35474" y="1585099"/>
                  <a:pt x="18288" y="1837030"/>
                </a:cubicBezTo>
                <a:cubicBezTo>
                  <a:pt x="1102" y="2088961"/>
                  <a:pt x="16704" y="2251948"/>
                  <a:pt x="18288" y="2386889"/>
                </a:cubicBezTo>
                <a:cubicBezTo>
                  <a:pt x="19872" y="2521830"/>
                  <a:pt x="5902" y="2679005"/>
                  <a:pt x="18288" y="2936748"/>
                </a:cubicBezTo>
                <a:cubicBezTo>
                  <a:pt x="30674" y="3194491"/>
                  <a:pt x="13809" y="3416052"/>
                  <a:pt x="18288" y="3749040"/>
                </a:cubicBezTo>
                <a:cubicBezTo>
                  <a:pt x="9729" y="3749861"/>
                  <a:pt x="3965" y="3749683"/>
                  <a:pt x="0" y="3749040"/>
                </a:cubicBezTo>
                <a:cubicBezTo>
                  <a:pt x="-10152" y="3632102"/>
                  <a:pt x="-5013" y="3340136"/>
                  <a:pt x="0" y="3236671"/>
                </a:cubicBezTo>
                <a:cubicBezTo>
                  <a:pt x="5013" y="3133206"/>
                  <a:pt x="-27249" y="2814766"/>
                  <a:pt x="0" y="2649322"/>
                </a:cubicBezTo>
                <a:cubicBezTo>
                  <a:pt x="27249" y="2483878"/>
                  <a:pt x="8506" y="2308131"/>
                  <a:pt x="0" y="2061972"/>
                </a:cubicBezTo>
                <a:cubicBezTo>
                  <a:pt x="-8506" y="1815813"/>
                  <a:pt x="-14267" y="1574470"/>
                  <a:pt x="0" y="1399642"/>
                </a:cubicBezTo>
                <a:cubicBezTo>
                  <a:pt x="14267" y="1224814"/>
                  <a:pt x="-24839" y="1011862"/>
                  <a:pt x="0" y="812292"/>
                </a:cubicBezTo>
                <a:cubicBezTo>
                  <a:pt x="24839" y="612722"/>
                  <a:pt x="20220" y="372179"/>
                  <a:pt x="0" y="0"/>
                </a:cubicBezTo>
                <a:close/>
              </a:path>
            </a:pathLst>
          </a:custGeom>
          <a:solidFill>
            <a:srgbClr val="E75429"/>
          </a:solidFill>
          <a:ln w="34925">
            <a:solidFill>
              <a:srgbClr val="E75429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DF218B8F-F9CF-8377-F20F-97907B2D01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6856790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6997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pPr algn="ctr"/>
            <a:r>
              <a:rPr lang="fr-CA" sz="6000" dirty="0"/>
              <a:t>Besoins </a:t>
            </a:r>
            <a:r>
              <a:rPr lang="fr-CA" sz="6000" b="1" dirty="0"/>
              <a:t>SPÉCIFIQUES</a:t>
            </a:r>
            <a:r>
              <a:rPr lang="fr-CA" sz="6000" dirty="0"/>
              <a:t> </a:t>
            </a:r>
            <a:br>
              <a:rPr lang="fr-CA" sz="6000" dirty="0"/>
            </a:br>
            <a:r>
              <a:rPr lang="fr-CA" sz="6000" dirty="0"/>
              <a:t>à la personne immigrante</a:t>
            </a:r>
          </a:p>
        </p:txBody>
      </p:sp>
      <p:sp>
        <p:nvSpPr>
          <p:cNvPr id="11" name="Rectangle 22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14992" y="1557877"/>
            <a:ext cx="18288" cy="3749040"/>
          </a:xfrm>
          <a:custGeom>
            <a:avLst/>
            <a:gdLst>
              <a:gd name="connsiteX0" fmla="*/ 0 w 18288"/>
              <a:gd name="connsiteY0" fmla="*/ 0 h 3749040"/>
              <a:gd name="connsiteX1" fmla="*/ 18288 w 18288"/>
              <a:gd name="connsiteY1" fmla="*/ 0 h 3749040"/>
              <a:gd name="connsiteX2" fmla="*/ 18288 w 18288"/>
              <a:gd name="connsiteY2" fmla="*/ 662330 h 3749040"/>
              <a:gd name="connsiteX3" fmla="*/ 18288 w 18288"/>
              <a:gd name="connsiteY3" fmla="*/ 1174699 h 3749040"/>
              <a:gd name="connsiteX4" fmla="*/ 18288 w 18288"/>
              <a:gd name="connsiteY4" fmla="*/ 1724558 h 3749040"/>
              <a:gd name="connsiteX5" fmla="*/ 18288 w 18288"/>
              <a:gd name="connsiteY5" fmla="*/ 2424379 h 3749040"/>
              <a:gd name="connsiteX6" fmla="*/ 18288 w 18288"/>
              <a:gd name="connsiteY6" fmla="*/ 3049219 h 3749040"/>
              <a:gd name="connsiteX7" fmla="*/ 18288 w 18288"/>
              <a:gd name="connsiteY7" fmla="*/ 3749040 h 3749040"/>
              <a:gd name="connsiteX8" fmla="*/ 0 w 18288"/>
              <a:gd name="connsiteY8" fmla="*/ 3749040 h 3749040"/>
              <a:gd name="connsiteX9" fmla="*/ 0 w 18288"/>
              <a:gd name="connsiteY9" fmla="*/ 3236671 h 3749040"/>
              <a:gd name="connsiteX10" fmla="*/ 0 w 18288"/>
              <a:gd name="connsiteY10" fmla="*/ 2536850 h 3749040"/>
              <a:gd name="connsiteX11" fmla="*/ 0 w 18288"/>
              <a:gd name="connsiteY11" fmla="*/ 1874520 h 3749040"/>
              <a:gd name="connsiteX12" fmla="*/ 0 w 18288"/>
              <a:gd name="connsiteY12" fmla="*/ 1362151 h 3749040"/>
              <a:gd name="connsiteX13" fmla="*/ 0 w 18288"/>
              <a:gd name="connsiteY13" fmla="*/ 774802 h 3749040"/>
              <a:gd name="connsiteX14" fmla="*/ 0 w 18288"/>
              <a:gd name="connsiteY14" fmla="*/ 0 h 374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288" h="3749040" fill="none" extrusionOk="0">
                <a:moveTo>
                  <a:pt x="0" y="0"/>
                </a:moveTo>
                <a:cubicBezTo>
                  <a:pt x="8690" y="407"/>
                  <a:pt x="14141" y="154"/>
                  <a:pt x="18288" y="0"/>
                </a:cubicBezTo>
                <a:cubicBezTo>
                  <a:pt x="34838" y="143586"/>
                  <a:pt x="-11860" y="333097"/>
                  <a:pt x="18288" y="662330"/>
                </a:cubicBezTo>
                <a:cubicBezTo>
                  <a:pt x="48436" y="991563"/>
                  <a:pt x="32813" y="1046681"/>
                  <a:pt x="18288" y="1174699"/>
                </a:cubicBezTo>
                <a:cubicBezTo>
                  <a:pt x="3763" y="1302717"/>
                  <a:pt x="40974" y="1467838"/>
                  <a:pt x="18288" y="1724558"/>
                </a:cubicBezTo>
                <a:cubicBezTo>
                  <a:pt x="-4398" y="1981278"/>
                  <a:pt x="36650" y="2215729"/>
                  <a:pt x="18288" y="2424379"/>
                </a:cubicBezTo>
                <a:cubicBezTo>
                  <a:pt x="-74" y="2633029"/>
                  <a:pt x="-9881" y="2874703"/>
                  <a:pt x="18288" y="3049219"/>
                </a:cubicBezTo>
                <a:cubicBezTo>
                  <a:pt x="46457" y="3223735"/>
                  <a:pt x="4078" y="3453850"/>
                  <a:pt x="18288" y="3749040"/>
                </a:cubicBezTo>
                <a:cubicBezTo>
                  <a:pt x="14465" y="3749751"/>
                  <a:pt x="7675" y="3748271"/>
                  <a:pt x="0" y="3749040"/>
                </a:cubicBezTo>
                <a:cubicBezTo>
                  <a:pt x="19669" y="3507959"/>
                  <a:pt x="-9883" y="3339386"/>
                  <a:pt x="0" y="3236671"/>
                </a:cubicBezTo>
                <a:cubicBezTo>
                  <a:pt x="9883" y="3133956"/>
                  <a:pt x="26871" y="2857214"/>
                  <a:pt x="0" y="2536850"/>
                </a:cubicBezTo>
                <a:cubicBezTo>
                  <a:pt x="-26871" y="2216486"/>
                  <a:pt x="4790" y="2156616"/>
                  <a:pt x="0" y="1874520"/>
                </a:cubicBezTo>
                <a:cubicBezTo>
                  <a:pt x="-4790" y="1592424"/>
                  <a:pt x="-3117" y="1558688"/>
                  <a:pt x="0" y="1362151"/>
                </a:cubicBezTo>
                <a:cubicBezTo>
                  <a:pt x="3117" y="1165614"/>
                  <a:pt x="16802" y="1045125"/>
                  <a:pt x="0" y="774802"/>
                </a:cubicBezTo>
                <a:cubicBezTo>
                  <a:pt x="-16802" y="504479"/>
                  <a:pt x="-29640" y="377701"/>
                  <a:pt x="0" y="0"/>
                </a:cubicBezTo>
                <a:close/>
              </a:path>
              <a:path w="18288" h="3749040" stroke="0" extrusionOk="0">
                <a:moveTo>
                  <a:pt x="0" y="0"/>
                </a:moveTo>
                <a:cubicBezTo>
                  <a:pt x="5341" y="9"/>
                  <a:pt x="11148" y="-611"/>
                  <a:pt x="18288" y="0"/>
                </a:cubicBezTo>
                <a:cubicBezTo>
                  <a:pt x="33352" y="227288"/>
                  <a:pt x="30894" y="278824"/>
                  <a:pt x="18288" y="512369"/>
                </a:cubicBezTo>
                <a:cubicBezTo>
                  <a:pt x="5682" y="745914"/>
                  <a:pt x="53060" y="998220"/>
                  <a:pt x="18288" y="1212190"/>
                </a:cubicBezTo>
                <a:cubicBezTo>
                  <a:pt x="-16484" y="1426160"/>
                  <a:pt x="35474" y="1585099"/>
                  <a:pt x="18288" y="1837030"/>
                </a:cubicBezTo>
                <a:cubicBezTo>
                  <a:pt x="1102" y="2088961"/>
                  <a:pt x="16704" y="2251948"/>
                  <a:pt x="18288" y="2386889"/>
                </a:cubicBezTo>
                <a:cubicBezTo>
                  <a:pt x="19872" y="2521830"/>
                  <a:pt x="5902" y="2679005"/>
                  <a:pt x="18288" y="2936748"/>
                </a:cubicBezTo>
                <a:cubicBezTo>
                  <a:pt x="30674" y="3194491"/>
                  <a:pt x="13809" y="3416052"/>
                  <a:pt x="18288" y="3749040"/>
                </a:cubicBezTo>
                <a:cubicBezTo>
                  <a:pt x="9729" y="3749861"/>
                  <a:pt x="3965" y="3749683"/>
                  <a:pt x="0" y="3749040"/>
                </a:cubicBezTo>
                <a:cubicBezTo>
                  <a:pt x="-10152" y="3632102"/>
                  <a:pt x="-5013" y="3340136"/>
                  <a:pt x="0" y="3236671"/>
                </a:cubicBezTo>
                <a:cubicBezTo>
                  <a:pt x="5013" y="3133206"/>
                  <a:pt x="-27249" y="2814766"/>
                  <a:pt x="0" y="2649322"/>
                </a:cubicBezTo>
                <a:cubicBezTo>
                  <a:pt x="27249" y="2483878"/>
                  <a:pt x="8506" y="2308131"/>
                  <a:pt x="0" y="2061972"/>
                </a:cubicBezTo>
                <a:cubicBezTo>
                  <a:pt x="-8506" y="1815813"/>
                  <a:pt x="-14267" y="1574470"/>
                  <a:pt x="0" y="1399642"/>
                </a:cubicBezTo>
                <a:cubicBezTo>
                  <a:pt x="14267" y="1224814"/>
                  <a:pt x="-24839" y="1011862"/>
                  <a:pt x="0" y="812292"/>
                </a:cubicBezTo>
                <a:cubicBezTo>
                  <a:pt x="24839" y="612722"/>
                  <a:pt x="20220" y="372179"/>
                  <a:pt x="0" y="0"/>
                </a:cubicBezTo>
                <a:close/>
              </a:path>
            </a:pathLst>
          </a:custGeom>
          <a:solidFill>
            <a:srgbClr val="E75429"/>
          </a:solidFill>
          <a:ln w="34925">
            <a:solidFill>
              <a:srgbClr val="E75429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EBDBE568-4EB3-1DD1-DA84-C00BC62807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8446932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822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pPr algn="ctr"/>
            <a:r>
              <a:rPr lang="fr-CA" sz="6000" dirty="0"/>
              <a:t>Besoins </a:t>
            </a:r>
            <a:r>
              <a:rPr lang="fr-CA" sz="6000" b="1" dirty="0"/>
              <a:t>SPÉCIFIQUES</a:t>
            </a:r>
            <a:r>
              <a:rPr lang="fr-CA" sz="6000" dirty="0"/>
              <a:t> </a:t>
            </a:r>
            <a:br>
              <a:rPr lang="fr-CA" sz="6000" dirty="0"/>
            </a:br>
            <a:r>
              <a:rPr lang="fr-CA" sz="6000" dirty="0"/>
              <a:t>à la personne immigrante</a:t>
            </a:r>
          </a:p>
        </p:txBody>
      </p:sp>
      <p:sp>
        <p:nvSpPr>
          <p:cNvPr id="14" name="Rectangle 22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14992" y="1557877"/>
            <a:ext cx="18288" cy="3749040"/>
          </a:xfrm>
          <a:custGeom>
            <a:avLst/>
            <a:gdLst>
              <a:gd name="connsiteX0" fmla="*/ 0 w 18288"/>
              <a:gd name="connsiteY0" fmla="*/ 0 h 3749040"/>
              <a:gd name="connsiteX1" fmla="*/ 18288 w 18288"/>
              <a:gd name="connsiteY1" fmla="*/ 0 h 3749040"/>
              <a:gd name="connsiteX2" fmla="*/ 18288 w 18288"/>
              <a:gd name="connsiteY2" fmla="*/ 662330 h 3749040"/>
              <a:gd name="connsiteX3" fmla="*/ 18288 w 18288"/>
              <a:gd name="connsiteY3" fmla="*/ 1174699 h 3749040"/>
              <a:gd name="connsiteX4" fmla="*/ 18288 w 18288"/>
              <a:gd name="connsiteY4" fmla="*/ 1724558 h 3749040"/>
              <a:gd name="connsiteX5" fmla="*/ 18288 w 18288"/>
              <a:gd name="connsiteY5" fmla="*/ 2424379 h 3749040"/>
              <a:gd name="connsiteX6" fmla="*/ 18288 w 18288"/>
              <a:gd name="connsiteY6" fmla="*/ 3049219 h 3749040"/>
              <a:gd name="connsiteX7" fmla="*/ 18288 w 18288"/>
              <a:gd name="connsiteY7" fmla="*/ 3749040 h 3749040"/>
              <a:gd name="connsiteX8" fmla="*/ 0 w 18288"/>
              <a:gd name="connsiteY8" fmla="*/ 3749040 h 3749040"/>
              <a:gd name="connsiteX9" fmla="*/ 0 w 18288"/>
              <a:gd name="connsiteY9" fmla="*/ 3236671 h 3749040"/>
              <a:gd name="connsiteX10" fmla="*/ 0 w 18288"/>
              <a:gd name="connsiteY10" fmla="*/ 2536850 h 3749040"/>
              <a:gd name="connsiteX11" fmla="*/ 0 w 18288"/>
              <a:gd name="connsiteY11" fmla="*/ 1874520 h 3749040"/>
              <a:gd name="connsiteX12" fmla="*/ 0 w 18288"/>
              <a:gd name="connsiteY12" fmla="*/ 1362151 h 3749040"/>
              <a:gd name="connsiteX13" fmla="*/ 0 w 18288"/>
              <a:gd name="connsiteY13" fmla="*/ 774802 h 3749040"/>
              <a:gd name="connsiteX14" fmla="*/ 0 w 18288"/>
              <a:gd name="connsiteY14" fmla="*/ 0 h 374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288" h="3749040" fill="none" extrusionOk="0">
                <a:moveTo>
                  <a:pt x="0" y="0"/>
                </a:moveTo>
                <a:cubicBezTo>
                  <a:pt x="8690" y="407"/>
                  <a:pt x="14141" y="154"/>
                  <a:pt x="18288" y="0"/>
                </a:cubicBezTo>
                <a:cubicBezTo>
                  <a:pt x="34838" y="143586"/>
                  <a:pt x="-11860" y="333097"/>
                  <a:pt x="18288" y="662330"/>
                </a:cubicBezTo>
                <a:cubicBezTo>
                  <a:pt x="48436" y="991563"/>
                  <a:pt x="32813" y="1046681"/>
                  <a:pt x="18288" y="1174699"/>
                </a:cubicBezTo>
                <a:cubicBezTo>
                  <a:pt x="3763" y="1302717"/>
                  <a:pt x="40974" y="1467838"/>
                  <a:pt x="18288" y="1724558"/>
                </a:cubicBezTo>
                <a:cubicBezTo>
                  <a:pt x="-4398" y="1981278"/>
                  <a:pt x="36650" y="2215729"/>
                  <a:pt x="18288" y="2424379"/>
                </a:cubicBezTo>
                <a:cubicBezTo>
                  <a:pt x="-74" y="2633029"/>
                  <a:pt x="-9881" y="2874703"/>
                  <a:pt x="18288" y="3049219"/>
                </a:cubicBezTo>
                <a:cubicBezTo>
                  <a:pt x="46457" y="3223735"/>
                  <a:pt x="4078" y="3453850"/>
                  <a:pt x="18288" y="3749040"/>
                </a:cubicBezTo>
                <a:cubicBezTo>
                  <a:pt x="14465" y="3749751"/>
                  <a:pt x="7675" y="3748271"/>
                  <a:pt x="0" y="3749040"/>
                </a:cubicBezTo>
                <a:cubicBezTo>
                  <a:pt x="19669" y="3507959"/>
                  <a:pt x="-9883" y="3339386"/>
                  <a:pt x="0" y="3236671"/>
                </a:cubicBezTo>
                <a:cubicBezTo>
                  <a:pt x="9883" y="3133956"/>
                  <a:pt x="26871" y="2857214"/>
                  <a:pt x="0" y="2536850"/>
                </a:cubicBezTo>
                <a:cubicBezTo>
                  <a:pt x="-26871" y="2216486"/>
                  <a:pt x="4790" y="2156616"/>
                  <a:pt x="0" y="1874520"/>
                </a:cubicBezTo>
                <a:cubicBezTo>
                  <a:pt x="-4790" y="1592424"/>
                  <a:pt x="-3117" y="1558688"/>
                  <a:pt x="0" y="1362151"/>
                </a:cubicBezTo>
                <a:cubicBezTo>
                  <a:pt x="3117" y="1165614"/>
                  <a:pt x="16802" y="1045125"/>
                  <a:pt x="0" y="774802"/>
                </a:cubicBezTo>
                <a:cubicBezTo>
                  <a:pt x="-16802" y="504479"/>
                  <a:pt x="-29640" y="377701"/>
                  <a:pt x="0" y="0"/>
                </a:cubicBezTo>
                <a:close/>
              </a:path>
              <a:path w="18288" h="3749040" stroke="0" extrusionOk="0">
                <a:moveTo>
                  <a:pt x="0" y="0"/>
                </a:moveTo>
                <a:cubicBezTo>
                  <a:pt x="5341" y="9"/>
                  <a:pt x="11148" y="-611"/>
                  <a:pt x="18288" y="0"/>
                </a:cubicBezTo>
                <a:cubicBezTo>
                  <a:pt x="33352" y="227288"/>
                  <a:pt x="30894" y="278824"/>
                  <a:pt x="18288" y="512369"/>
                </a:cubicBezTo>
                <a:cubicBezTo>
                  <a:pt x="5682" y="745914"/>
                  <a:pt x="53060" y="998220"/>
                  <a:pt x="18288" y="1212190"/>
                </a:cubicBezTo>
                <a:cubicBezTo>
                  <a:pt x="-16484" y="1426160"/>
                  <a:pt x="35474" y="1585099"/>
                  <a:pt x="18288" y="1837030"/>
                </a:cubicBezTo>
                <a:cubicBezTo>
                  <a:pt x="1102" y="2088961"/>
                  <a:pt x="16704" y="2251948"/>
                  <a:pt x="18288" y="2386889"/>
                </a:cubicBezTo>
                <a:cubicBezTo>
                  <a:pt x="19872" y="2521830"/>
                  <a:pt x="5902" y="2679005"/>
                  <a:pt x="18288" y="2936748"/>
                </a:cubicBezTo>
                <a:cubicBezTo>
                  <a:pt x="30674" y="3194491"/>
                  <a:pt x="13809" y="3416052"/>
                  <a:pt x="18288" y="3749040"/>
                </a:cubicBezTo>
                <a:cubicBezTo>
                  <a:pt x="9729" y="3749861"/>
                  <a:pt x="3965" y="3749683"/>
                  <a:pt x="0" y="3749040"/>
                </a:cubicBezTo>
                <a:cubicBezTo>
                  <a:pt x="-10152" y="3632102"/>
                  <a:pt x="-5013" y="3340136"/>
                  <a:pt x="0" y="3236671"/>
                </a:cubicBezTo>
                <a:cubicBezTo>
                  <a:pt x="5013" y="3133206"/>
                  <a:pt x="-27249" y="2814766"/>
                  <a:pt x="0" y="2649322"/>
                </a:cubicBezTo>
                <a:cubicBezTo>
                  <a:pt x="27249" y="2483878"/>
                  <a:pt x="8506" y="2308131"/>
                  <a:pt x="0" y="2061972"/>
                </a:cubicBezTo>
                <a:cubicBezTo>
                  <a:pt x="-8506" y="1815813"/>
                  <a:pt x="-14267" y="1574470"/>
                  <a:pt x="0" y="1399642"/>
                </a:cubicBezTo>
                <a:cubicBezTo>
                  <a:pt x="14267" y="1224814"/>
                  <a:pt x="-24839" y="1011862"/>
                  <a:pt x="0" y="812292"/>
                </a:cubicBezTo>
                <a:cubicBezTo>
                  <a:pt x="24839" y="612722"/>
                  <a:pt x="20220" y="372179"/>
                  <a:pt x="0" y="0"/>
                </a:cubicBezTo>
                <a:close/>
              </a:path>
            </a:pathLst>
          </a:custGeom>
          <a:solidFill>
            <a:srgbClr val="E75429"/>
          </a:solidFill>
          <a:ln w="34925">
            <a:solidFill>
              <a:srgbClr val="E75429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Espace réservé du contenu 2">
            <a:extLst>
              <a:ext uri="{FF2B5EF4-FFF2-40B4-BE49-F238E27FC236}">
                <a16:creationId xmlns:a16="http://schemas.microsoft.com/office/drawing/2014/main" id="{97D4F468-7300-83DA-69BC-DEA8F34284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8856561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37185330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RegularSeedLeftStep">
      <a:dk1>
        <a:srgbClr val="000000"/>
      </a:dk1>
      <a:lt1>
        <a:srgbClr val="FFFFFF"/>
      </a:lt1>
      <a:dk2>
        <a:srgbClr val="311C22"/>
      </a:dk2>
      <a:lt2>
        <a:srgbClr val="F0F3F3"/>
      </a:lt2>
      <a:accent1>
        <a:srgbClr val="E75429"/>
      </a:accent1>
      <a:accent2>
        <a:srgbClr val="D5173B"/>
      </a:accent2>
      <a:accent3>
        <a:srgbClr val="E7299C"/>
      </a:accent3>
      <a:accent4>
        <a:srgbClr val="D117D5"/>
      </a:accent4>
      <a:accent5>
        <a:srgbClr val="9329E7"/>
      </a:accent5>
      <a:accent6>
        <a:srgbClr val="462ED9"/>
      </a:accent6>
      <a:hlink>
        <a:srgbClr val="3A96B0"/>
      </a:hlink>
      <a:folHlink>
        <a:srgbClr val="7F7F7F"/>
      </a:folHlink>
    </a:clrScheme>
    <a:fontScheme name="Custom 2">
      <a:majorFont>
        <a:latin typeface="The Serif Hand Black"/>
        <a:ea typeface=""/>
        <a:cs typeface=""/>
      </a:majorFont>
      <a:minorFont>
        <a:latin typeface="The Hand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509</Words>
  <Application>Microsoft Office PowerPoint</Application>
  <PresentationFormat>Grand écran</PresentationFormat>
  <Paragraphs>66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The Hand Bold</vt:lpstr>
      <vt:lpstr>The Serif Hand Black</vt:lpstr>
      <vt:lpstr>Times New Roman</vt:lpstr>
      <vt:lpstr>SketchyVTI</vt:lpstr>
      <vt:lpstr>Les besoins spécifiques à la personne immigrante</vt:lpstr>
      <vt:lpstr>Les besoins liés aux fonctions de la communication</vt:lpstr>
      <vt:lpstr>Les besoins de la personne (pyramide de Maslow)</vt:lpstr>
      <vt:lpstr>Besoins SPÉCIFIQUES  à la personne immigrante </vt:lpstr>
      <vt:lpstr>Besoins SPÉCIFIQUES  à la personne immigrante </vt:lpstr>
      <vt:lpstr>Besoins SPÉCIFIQUES  à la personne immigrante </vt:lpstr>
      <vt:lpstr>Besoins SPÉCIFIQUES  à la personne immigrante</vt:lpstr>
      <vt:lpstr>Besoins SPÉCIFIQUES  à la personne immigrante</vt:lpstr>
      <vt:lpstr>Besoins SPÉCIFIQUES  à la personne immigrante</vt:lpstr>
      <vt:lpstr>Besoins SPÉCIFIQUES  à la personne immigrante</vt:lpstr>
      <vt:lpstr>Besoins SPÉCIFIQUES  à la personne immigrante</vt:lpstr>
      <vt:lpstr>Activité en équipe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besoins spécifiques à la personne immigrante</dc:title>
  <dc:creator>Anne-Sophie Labbé</dc:creator>
  <cp:lastModifiedBy>Anne-Sophie Labbé</cp:lastModifiedBy>
  <cp:revision>1</cp:revision>
  <dcterms:created xsi:type="dcterms:W3CDTF">2022-07-12T17:47:16Z</dcterms:created>
  <dcterms:modified xsi:type="dcterms:W3CDTF">2022-07-12T18:01:26Z</dcterms:modified>
</cp:coreProperties>
</file>