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 id="2147483687" r:id="rId2"/>
  </p:sldMasterIdLst>
  <p:sldIdLst>
    <p:sldId id="256" r:id="rId3"/>
    <p:sldId id="268" r:id="rId4"/>
    <p:sldId id="276" r:id="rId5"/>
    <p:sldId id="275" r:id="rId6"/>
    <p:sldId id="277" r:id="rId7"/>
    <p:sldId id="278" r:id="rId8"/>
    <p:sldId id="279" r:id="rId9"/>
    <p:sldId id="280" r:id="rId10"/>
    <p:sldId id="281" r:id="rId11"/>
    <p:sldId id="282" r:id="rId12"/>
    <p:sldId id="283" r:id="rId13"/>
    <p:sldId id="284" r:id="rId14"/>
  </p:sldIdLst>
  <p:sldSz cx="12192000" cy="6858000"/>
  <p:notesSz cx="9236075" cy="69500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58" y="1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5516CB-5C9B-43C1-ADCB-3CA3404BD55F}"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0D56683A-B8C1-417C-BF85-A622F7675B84}">
      <dgm:prSet/>
      <dgm:spPr/>
      <dgm:t>
        <a:bodyPr/>
        <a:lstStyle/>
        <a:p>
          <a:r>
            <a:rPr lang="fr-CA"/>
            <a:t>Statut migratoire et enjeux pour l’accès aux soins</a:t>
          </a:r>
          <a:endParaRPr lang="en-US"/>
        </a:p>
      </dgm:t>
    </dgm:pt>
    <dgm:pt modelId="{5A50E629-F403-49A1-93C1-088EADFC326B}" type="parTrans" cxnId="{F812E7E1-7A1B-4542-B52D-DBDA0CDD7903}">
      <dgm:prSet/>
      <dgm:spPr/>
      <dgm:t>
        <a:bodyPr/>
        <a:lstStyle/>
        <a:p>
          <a:endParaRPr lang="en-US"/>
        </a:p>
      </dgm:t>
    </dgm:pt>
    <dgm:pt modelId="{82D0D0B7-6F6E-4997-905E-07DA5D3DF3E2}" type="sibTrans" cxnId="{F812E7E1-7A1B-4542-B52D-DBDA0CDD7903}">
      <dgm:prSet/>
      <dgm:spPr/>
      <dgm:t>
        <a:bodyPr/>
        <a:lstStyle/>
        <a:p>
          <a:endParaRPr lang="en-US"/>
        </a:p>
      </dgm:t>
    </dgm:pt>
    <dgm:pt modelId="{53BE751E-FCF4-4819-9409-62D1596237EE}">
      <dgm:prSet/>
      <dgm:spPr/>
      <dgm:t>
        <a:bodyPr/>
        <a:lstStyle/>
        <a:p>
          <a:r>
            <a:rPr lang="fr-CA"/>
            <a:t>Barrière linguistique</a:t>
          </a:r>
          <a:endParaRPr lang="en-US"/>
        </a:p>
      </dgm:t>
    </dgm:pt>
    <dgm:pt modelId="{D5BFF19C-A5D1-48EA-874F-0953C09E5020}" type="parTrans" cxnId="{664B0CFF-7109-4047-AB37-C94618E48A4E}">
      <dgm:prSet/>
      <dgm:spPr/>
      <dgm:t>
        <a:bodyPr/>
        <a:lstStyle/>
        <a:p>
          <a:endParaRPr lang="en-US"/>
        </a:p>
      </dgm:t>
    </dgm:pt>
    <dgm:pt modelId="{59E63399-4036-4CE9-9B5D-78412D3C4BCF}" type="sibTrans" cxnId="{664B0CFF-7109-4047-AB37-C94618E48A4E}">
      <dgm:prSet/>
      <dgm:spPr/>
      <dgm:t>
        <a:bodyPr/>
        <a:lstStyle/>
        <a:p>
          <a:endParaRPr lang="en-US"/>
        </a:p>
      </dgm:t>
    </dgm:pt>
    <dgm:pt modelId="{3A7A7420-1D86-4B18-B5D7-1404D21EBFA7}">
      <dgm:prSet/>
      <dgm:spPr/>
      <dgm:t>
        <a:bodyPr/>
        <a:lstStyle/>
        <a:p>
          <a:r>
            <a:rPr lang="fr-CA"/>
            <a:t>Conception différenciée de la santé, des soins et des traitements</a:t>
          </a:r>
          <a:endParaRPr lang="en-US"/>
        </a:p>
      </dgm:t>
    </dgm:pt>
    <dgm:pt modelId="{6B8B999C-1E98-405B-B1CB-50573F9DF6D1}" type="parTrans" cxnId="{4143595B-1280-41AA-B40F-5D7781DDA2B4}">
      <dgm:prSet/>
      <dgm:spPr/>
      <dgm:t>
        <a:bodyPr/>
        <a:lstStyle/>
        <a:p>
          <a:endParaRPr lang="en-US"/>
        </a:p>
      </dgm:t>
    </dgm:pt>
    <dgm:pt modelId="{E579AEA0-D0DC-4A70-AEF7-73DC9175295F}" type="sibTrans" cxnId="{4143595B-1280-41AA-B40F-5D7781DDA2B4}">
      <dgm:prSet/>
      <dgm:spPr/>
      <dgm:t>
        <a:bodyPr/>
        <a:lstStyle/>
        <a:p>
          <a:endParaRPr lang="en-US"/>
        </a:p>
      </dgm:t>
    </dgm:pt>
    <dgm:pt modelId="{CB02012F-411E-4A22-87D1-70C036B04562}">
      <dgm:prSet/>
      <dgm:spPr/>
      <dgm:t>
        <a:bodyPr/>
        <a:lstStyle/>
        <a:p>
          <a:r>
            <a:rPr lang="fr-CA"/>
            <a:t>Méconnaissance de la part de certains clients des services, du rôle des intervenants</a:t>
          </a:r>
          <a:endParaRPr lang="en-US"/>
        </a:p>
      </dgm:t>
    </dgm:pt>
    <dgm:pt modelId="{3FEC3ADB-44AE-41D0-B9E2-C6159E583103}" type="parTrans" cxnId="{66B084FE-48DC-432B-9383-0AE07BD77E76}">
      <dgm:prSet/>
      <dgm:spPr/>
      <dgm:t>
        <a:bodyPr/>
        <a:lstStyle/>
        <a:p>
          <a:endParaRPr lang="en-US"/>
        </a:p>
      </dgm:t>
    </dgm:pt>
    <dgm:pt modelId="{0C7E4B7B-7A08-4B03-90CA-063243B06BB6}" type="sibTrans" cxnId="{66B084FE-48DC-432B-9383-0AE07BD77E76}">
      <dgm:prSet/>
      <dgm:spPr/>
      <dgm:t>
        <a:bodyPr/>
        <a:lstStyle/>
        <a:p>
          <a:endParaRPr lang="en-US"/>
        </a:p>
      </dgm:t>
    </dgm:pt>
    <dgm:pt modelId="{5C606063-92F8-43CE-89FD-A7A73137A7F1}">
      <dgm:prSet/>
      <dgm:spPr/>
      <dgm:t>
        <a:bodyPr/>
        <a:lstStyle/>
        <a:p>
          <a:r>
            <a:rPr lang="fr-CA" b="1"/>
            <a:t>Méconnaissance des intervenants </a:t>
          </a:r>
          <a:r>
            <a:rPr lang="fr-CA"/>
            <a:t>des statuts et des histoires migratoires</a:t>
          </a:r>
          <a:endParaRPr lang="en-US"/>
        </a:p>
      </dgm:t>
    </dgm:pt>
    <dgm:pt modelId="{41796C61-051F-410D-AB02-B0C7E88E406A}" type="parTrans" cxnId="{5FE5C4C5-9748-445D-B210-DDBCFD5744D6}">
      <dgm:prSet/>
      <dgm:spPr/>
      <dgm:t>
        <a:bodyPr/>
        <a:lstStyle/>
        <a:p>
          <a:endParaRPr lang="en-US"/>
        </a:p>
      </dgm:t>
    </dgm:pt>
    <dgm:pt modelId="{129D1994-A8D3-4708-9F2F-663AE0481C48}" type="sibTrans" cxnId="{5FE5C4C5-9748-445D-B210-DDBCFD5744D6}">
      <dgm:prSet/>
      <dgm:spPr/>
      <dgm:t>
        <a:bodyPr/>
        <a:lstStyle/>
        <a:p>
          <a:endParaRPr lang="en-US"/>
        </a:p>
      </dgm:t>
    </dgm:pt>
    <dgm:pt modelId="{D4384BB0-C05C-4A23-A3AB-EF1466D9332D}">
      <dgm:prSet/>
      <dgm:spPr/>
      <dgm:t>
        <a:bodyPr/>
        <a:lstStyle/>
        <a:p>
          <a:r>
            <a:rPr lang="fr-CA"/>
            <a:t>Conception de l’égalité hommes</a:t>
          </a:r>
          <a:r>
            <a:rPr lang="fr-CA">
              <a:sym typeface="Wingdings" panose="05000000000000000000" pitchFamily="2" charset="2"/>
            </a:rPr>
            <a:t></a:t>
          </a:r>
          <a:r>
            <a:rPr lang="fr-CA"/>
            <a:t>femmes</a:t>
          </a:r>
          <a:endParaRPr lang="en-US"/>
        </a:p>
      </dgm:t>
    </dgm:pt>
    <dgm:pt modelId="{9A8F7B37-3C5F-46BD-A4AF-5C476FD36E82}" type="parTrans" cxnId="{F12EE534-269F-4340-A58D-D201F35C388C}">
      <dgm:prSet/>
      <dgm:spPr/>
      <dgm:t>
        <a:bodyPr/>
        <a:lstStyle/>
        <a:p>
          <a:endParaRPr lang="en-US"/>
        </a:p>
      </dgm:t>
    </dgm:pt>
    <dgm:pt modelId="{4FAD3EE1-B238-4AF1-879A-DADC98C5FEF7}" type="sibTrans" cxnId="{F12EE534-269F-4340-A58D-D201F35C388C}">
      <dgm:prSet/>
      <dgm:spPr/>
      <dgm:t>
        <a:bodyPr/>
        <a:lstStyle/>
        <a:p>
          <a:endParaRPr lang="en-US"/>
        </a:p>
      </dgm:t>
    </dgm:pt>
    <dgm:pt modelId="{3B502235-68FC-4810-9680-396437EC0034}">
      <dgm:prSet/>
      <dgm:spPr/>
      <dgm:t>
        <a:bodyPr/>
        <a:lstStyle/>
        <a:p>
          <a:r>
            <a:rPr lang="fr-CA"/>
            <a:t>Tabous (sexualité, religion…)</a:t>
          </a:r>
          <a:endParaRPr lang="en-US"/>
        </a:p>
      </dgm:t>
    </dgm:pt>
    <dgm:pt modelId="{2E9BFA56-145A-4738-87F0-3027AED072A0}" type="parTrans" cxnId="{303B9293-F3F3-473F-ABC9-41489CAFB2AF}">
      <dgm:prSet/>
      <dgm:spPr/>
      <dgm:t>
        <a:bodyPr/>
        <a:lstStyle/>
        <a:p>
          <a:endParaRPr lang="en-US"/>
        </a:p>
      </dgm:t>
    </dgm:pt>
    <dgm:pt modelId="{F02CF3E1-8624-4EDF-8C6D-2DEF71BD8E8A}" type="sibTrans" cxnId="{303B9293-F3F3-473F-ABC9-41489CAFB2AF}">
      <dgm:prSet/>
      <dgm:spPr/>
      <dgm:t>
        <a:bodyPr/>
        <a:lstStyle/>
        <a:p>
          <a:endParaRPr lang="en-US"/>
        </a:p>
      </dgm:t>
    </dgm:pt>
    <dgm:pt modelId="{FF4840B9-FE6A-4343-8656-7EFBF50B073C}">
      <dgm:prSet/>
      <dgm:spPr/>
      <dgm:t>
        <a:bodyPr/>
        <a:lstStyle/>
        <a:p>
          <a:r>
            <a:rPr lang="fr-CA"/>
            <a:t>Stéréotypes, préjugés, représentation de l’autre</a:t>
          </a:r>
          <a:endParaRPr lang="en-US"/>
        </a:p>
      </dgm:t>
    </dgm:pt>
    <dgm:pt modelId="{2BB134EC-B086-4A29-96B8-0597C354EC2A}" type="parTrans" cxnId="{81B07AC8-5EAE-4FCD-97AC-B7EC479681E6}">
      <dgm:prSet/>
      <dgm:spPr/>
      <dgm:t>
        <a:bodyPr/>
        <a:lstStyle/>
        <a:p>
          <a:endParaRPr lang="en-US"/>
        </a:p>
      </dgm:t>
    </dgm:pt>
    <dgm:pt modelId="{BABC1BEB-F4C3-47B3-BC10-979DD9D7A865}" type="sibTrans" cxnId="{81B07AC8-5EAE-4FCD-97AC-B7EC479681E6}">
      <dgm:prSet/>
      <dgm:spPr/>
      <dgm:t>
        <a:bodyPr/>
        <a:lstStyle/>
        <a:p>
          <a:endParaRPr lang="en-US"/>
        </a:p>
      </dgm:t>
    </dgm:pt>
    <dgm:pt modelId="{5EFED393-6C60-4D47-90F4-75C23903A1B2}" type="pres">
      <dgm:prSet presAssocID="{9F5516CB-5C9B-43C1-ADCB-3CA3404BD55F}" presName="linear" presStyleCnt="0">
        <dgm:presLayoutVars>
          <dgm:animLvl val="lvl"/>
          <dgm:resizeHandles val="exact"/>
        </dgm:presLayoutVars>
      </dgm:prSet>
      <dgm:spPr/>
    </dgm:pt>
    <dgm:pt modelId="{7FAA9261-2361-486E-BA0A-9147BC6D5832}" type="pres">
      <dgm:prSet presAssocID="{0D56683A-B8C1-417C-BF85-A622F7675B84}" presName="parentText" presStyleLbl="node1" presStyleIdx="0" presStyleCnt="8">
        <dgm:presLayoutVars>
          <dgm:chMax val="0"/>
          <dgm:bulletEnabled val="1"/>
        </dgm:presLayoutVars>
      </dgm:prSet>
      <dgm:spPr/>
    </dgm:pt>
    <dgm:pt modelId="{0693752B-20E2-4AB9-8B03-61FBC9926A2C}" type="pres">
      <dgm:prSet presAssocID="{82D0D0B7-6F6E-4997-905E-07DA5D3DF3E2}" presName="spacer" presStyleCnt="0"/>
      <dgm:spPr/>
    </dgm:pt>
    <dgm:pt modelId="{23C4359B-6213-4330-BCA8-54C06257968B}" type="pres">
      <dgm:prSet presAssocID="{53BE751E-FCF4-4819-9409-62D1596237EE}" presName="parentText" presStyleLbl="node1" presStyleIdx="1" presStyleCnt="8">
        <dgm:presLayoutVars>
          <dgm:chMax val="0"/>
          <dgm:bulletEnabled val="1"/>
        </dgm:presLayoutVars>
      </dgm:prSet>
      <dgm:spPr/>
    </dgm:pt>
    <dgm:pt modelId="{85212807-463C-44A6-A1BE-4083165DF17C}" type="pres">
      <dgm:prSet presAssocID="{59E63399-4036-4CE9-9B5D-78412D3C4BCF}" presName="spacer" presStyleCnt="0"/>
      <dgm:spPr/>
    </dgm:pt>
    <dgm:pt modelId="{112E1DCF-1561-4C10-BC29-1A71D4A5E117}" type="pres">
      <dgm:prSet presAssocID="{3A7A7420-1D86-4B18-B5D7-1404D21EBFA7}" presName="parentText" presStyleLbl="node1" presStyleIdx="2" presStyleCnt="8">
        <dgm:presLayoutVars>
          <dgm:chMax val="0"/>
          <dgm:bulletEnabled val="1"/>
        </dgm:presLayoutVars>
      </dgm:prSet>
      <dgm:spPr/>
    </dgm:pt>
    <dgm:pt modelId="{75B687DF-7032-44FA-97C8-554F184A5779}" type="pres">
      <dgm:prSet presAssocID="{E579AEA0-D0DC-4A70-AEF7-73DC9175295F}" presName="spacer" presStyleCnt="0"/>
      <dgm:spPr/>
    </dgm:pt>
    <dgm:pt modelId="{EC5BE539-32F5-4871-8C90-A2148EDBEAAB}" type="pres">
      <dgm:prSet presAssocID="{CB02012F-411E-4A22-87D1-70C036B04562}" presName="parentText" presStyleLbl="node1" presStyleIdx="3" presStyleCnt="8">
        <dgm:presLayoutVars>
          <dgm:chMax val="0"/>
          <dgm:bulletEnabled val="1"/>
        </dgm:presLayoutVars>
      </dgm:prSet>
      <dgm:spPr/>
    </dgm:pt>
    <dgm:pt modelId="{507A2FAA-074D-4921-A2CC-F17B9178664E}" type="pres">
      <dgm:prSet presAssocID="{0C7E4B7B-7A08-4B03-90CA-063243B06BB6}" presName="spacer" presStyleCnt="0"/>
      <dgm:spPr/>
    </dgm:pt>
    <dgm:pt modelId="{3EA31FE2-E0DC-444C-B186-7C61F55451A2}" type="pres">
      <dgm:prSet presAssocID="{5C606063-92F8-43CE-89FD-A7A73137A7F1}" presName="parentText" presStyleLbl="node1" presStyleIdx="4" presStyleCnt="8">
        <dgm:presLayoutVars>
          <dgm:chMax val="0"/>
          <dgm:bulletEnabled val="1"/>
        </dgm:presLayoutVars>
      </dgm:prSet>
      <dgm:spPr/>
    </dgm:pt>
    <dgm:pt modelId="{D219C584-148E-4BC2-8A2A-C98F7FE26BB8}" type="pres">
      <dgm:prSet presAssocID="{129D1994-A8D3-4708-9F2F-663AE0481C48}" presName="spacer" presStyleCnt="0"/>
      <dgm:spPr/>
    </dgm:pt>
    <dgm:pt modelId="{63A4B63C-C7E2-484C-97F5-A5BD0B2E16C5}" type="pres">
      <dgm:prSet presAssocID="{D4384BB0-C05C-4A23-A3AB-EF1466D9332D}" presName="parentText" presStyleLbl="node1" presStyleIdx="5" presStyleCnt="8">
        <dgm:presLayoutVars>
          <dgm:chMax val="0"/>
          <dgm:bulletEnabled val="1"/>
        </dgm:presLayoutVars>
      </dgm:prSet>
      <dgm:spPr/>
    </dgm:pt>
    <dgm:pt modelId="{D630F02A-436C-490E-B5B3-8CE832DB18F6}" type="pres">
      <dgm:prSet presAssocID="{4FAD3EE1-B238-4AF1-879A-DADC98C5FEF7}" presName="spacer" presStyleCnt="0"/>
      <dgm:spPr/>
    </dgm:pt>
    <dgm:pt modelId="{67BCED43-7AC0-43BE-A4FB-3E684D28FAA5}" type="pres">
      <dgm:prSet presAssocID="{3B502235-68FC-4810-9680-396437EC0034}" presName="parentText" presStyleLbl="node1" presStyleIdx="6" presStyleCnt="8">
        <dgm:presLayoutVars>
          <dgm:chMax val="0"/>
          <dgm:bulletEnabled val="1"/>
        </dgm:presLayoutVars>
      </dgm:prSet>
      <dgm:spPr/>
    </dgm:pt>
    <dgm:pt modelId="{D2BBF4BB-5755-4FB8-A859-CD9DAA6F0A09}" type="pres">
      <dgm:prSet presAssocID="{F02CF3E1-8624-4EDF-8C6D-2DEF71BD8E8A}" presName="spacer" presStyleCnt="0"/>
      <dgm:spPr/>
    </dgm:pt>
    <dgm:pt modelId="{5FA55A37-8CB1-4E85-B44C-38DF48F60AD9}" type="pres">
      <dgm:prSet presAssocID="{FF4840B9-FE6A-4343-8656-7EFBF50B073C}" presName="parentText" presStyleLbl="node1" presStyleIdx="7" presStyleCnt="8">
        <dgm:presLayoutVars>
          <dgm:chMax val="0"/>
          <dgm:bulletEnabled val="1"/>
        </dgm:presLayoutVars>
      </dgm:prSet>
      <dgm:spPr/>
    </dgm:pt>
  </dgm:ptLst>
  <dgm:cxnLst>
    <dgm:cxn modelId="{39417D13-6DF5-4C22-93AB-38E2443263B6}" type="presOf" srcId="{CB02012F-411E-4A22-87D1-70C036B04562}" destId="{EC5BE539-32F5-4871-8C90-A2148EDBEAAB}" srcOrd="0" destOrd="0" presId="urn:microsoft.com/office/officeart/2005/8/layout/vList2"/>
    <dgm:cxn modelId="{4751B31F-35A1-4595-BA0C-A9808973F30B}" type="presOf" srcId="{5C606063-92F8-43CE-89FD-A7A73137A7F1}" destId="{3EA31FE2-E0DC-444C-B186-7C61F55451A2}" srcOrd="0" destOrd="0" presId="urn:microsoft.com/office/officeart/2005/8/layout/vList2"/>
    <dgm:cxn modelId="{7E55962F-C9C6-4208-98BB-B3224781FF4C}" type="presOf" srcId="{0D56683A-B8C1-417C-BF85-A622F7675B84}" destId="{7FAA9261-2361-486E-BA0A-9147BC6D5832}" srcOrd="0" destOrd="0" presId="urn:microsoft.com/office/officeart/2005/8/layout/vList2"/>
    <dgm:cxn modelId="{F12EE534-269F-4340-A58D-D201F35C388C}" srcId="{9F5516CB-5C9B-43C1-ADCB-3CA3404BD55F}" destId="{D4384BB0-C05C-4A23-A3AB-EF1466D9332D}" srcOrd="5" destOrd="0" parTransId="{9A8F7B37-3C5F-46BD-A4AF-5C476FD36E82}" sibTransId="{4FAD3EE1-B238-4AF1-879A-DADC98C5FEF7}"/>
    <dgm:cxn modelId="{4143595B-1280-41AA-B40F-5D7781DDA2B4}" srcId="{9F5516CB-5C9B-43C1-ADCB-3CA3404BD55F}" destId="{3A7A7420-1D86-4B18-B5D7-1404D21EBFA7}" srcOrd="2" destOrd="0" parTransId="{6B8B999C-1E98-405B-B1CB-50573F9DF6D1}" sibTransId="{E579AEA0-D0DC-4A70-AEF7-73DC9175295F}"/>
    <dgm:cxn modelId="{94055586-602C-4F7A-BDE6-C8C28639FEDB}" type="presOf" srcId="{3A7A7420-1D86-4B18-B5D7-1404D21EBFA7}" destId="{112E1DCF-1561-4C10-BC29-1A71D4A5E117}" srcOrd="0" destOrd="0" presId="urn:microsoft.com/office/officeart/2005/8/layout/vList2"/>
    <dgm:cxn modelId="{8C726091-99DA-4716-9714-AC674C3C470C}" type="presOf" srcId="{D4384BB0-C05C-4A23-A3AB-EF1466D9332D}" destId="{63A4B63C-C7E2-484C-97F5-A5BD0B2E16C5}" srcOrd="0" destOrd="0" presId="urn:microsoft.com/office/officeart/2005/8/layout/vList2"/>
    <dgm:cxn modelId="{303B9293-F3F3-473F-ABC9-41489CAFB2AF}" srcId="{9F5516CB-5C9B-43C1-ADCB-3CA3404BD55F}" destId="{3B502235-68FC-4810-9680-396437EC0034}" srcOrd="6" destOrd="0" parTransId="{2E9BFA56-145A-4738-87F0-3027AED072A0}" sibTransId="{F02CF3E1-8624-4EDF-8C6D-2DEF71BD8E8A}"/>
    <dgm:cxn modelId="{FD75D896-AAB3-449B-BBFE-06DEDD86FDF4}" type="presOf" srcId="{53BE751E-FCF4-4819-9409-62D1596237EE}" destId="{23C4359B-6213-4330-BCA8-54C06257968B}" srcOrd="0" destOrd="0" presId="urn:microsoft.com/office/officeart/2005/8/layout/vList2"/>
    <dgm:cxn modelId="{5FE5C4C5-9748-445D-B210-DDBCFD5744D6}" srcId="{9F5516CB-5C9B-43C1-ADCB-3CA3404BD55F}" destId="{5C606063-92F8-43CE-89FD-A7A73137A7F1}" srcOrd="4" destOrd="0" parTransId="{41796C61-051F-410D-AB02-B0C7E88E406A}" sibTransId="{129D1994-A8D3-4708-9F2F-663AE0481C48}"/>
    <dgm:cxn modelId="{81B07AC8-5EAE-4FCD-97AC-B7EC479681E6}" srcId="{9F5516CB-5C9B-43C1-ADCB-3CA3404BD55F}" destId="{FF4840B9-FE6A-4343-8656-7EFBF50B073C}" srcOrd="7" destOrd="0" parTransId="{2BB134EC-B086-4A29-96B8-0597C354EC2A}" sibTransId="{BABC1BEB-F4C3-47B3-BC10-979DD9D7A865}"/>
    <dgm:cxn modelId="{F812E7E1-7A1B-4542-B52D-DBDA0CDD7903}" srcId="{9F5516CB-5C9B-43C1-ADCB-3CA3404BD55F}" destId="{0D56683A-B8C1-417C-BF85-A622F7675B84}" srcOrd="0" destOrd="0" parTransId="{5A50E629-F403-49A1-93C1-088EADFC326B}" sibTransId="{82D0D0B7-6F6E-4997-905E-07DA5D3DF3E2}"/>
    <dgm:cxn modelId="{F319FCE2-DB12-4AD4-8140-949FC9F753E7}" type="presOf" srcId="{9F5516CB-5C9B-43C1-ADCB-3CA3404BD55F}" destId="{5EFED393-6C60-4D47-90F4-75C23903A1B2}" srcOrd="0" destOrd="0" presId="urn:microsoft.com/office/officeart/2005/8/layout/vList2"/>
    <dgm:cxn modelId="{D1E3E1E3-3D18-4FFC-B4AA-289362C20CEA}" type="presOf" srcId="{FF4840B9-FE6A-4343-8656-7EFBF50B073C}" destId="{5FA55A37-8CB1-4E85-B44C-38DF48F60AD9}" srcOrd="0" destOrd="0" presId="urn:microsoft.com/office/officeart/2005/8/layout/vList2"/>
    <dgm:cxn modelId="{A98F37E5-D2EA-46FB-84D6-D31EC70AED0F}" type="presOf" srcId="{3B502235-68FC-4810-9680-396437EC0034}" destId="{67BCED43-7AC0-43BE-A4FB-3E684D28FAA5}" srcOrd="0" destOrd="0" presId="urn:microsoft.com/office/officeart/2005/8/layout/vList2"/>
    <dgm:cxn modelId="{66B084FE-48DC-432B-9383-0AE07BD77E76}" srcId="{9F5516CB-5C9B-43C1-ADCB-3CA3404BD55F}" destId="{CB02012F-411E-4A22-87D1-70C036B04562}" srcOrd="3" destOrd="0" parTransId="{3FEC3ADB-44AE-41D0-B9E2-C6159E583103}" sibTransId="{0C7E4B7B-7A08-4B03-90CA-063243B06BB6}"/>
    <dgm:cxn modelId="{664B0CFF-7109-4047-AB37-C94618E48A4E}" srcId="{9F5516CB-5C9B-43C1-ADCB-3CA3404BD55F}" destId="{53BE751E-FCF4-4819-9409-62D1596237EE}" srcOrd="1" destOrd="0" parTransId="{D5BFF19C-A5D1-48EA-874F-0953C09E5020}" sibTransId="{59E63399-4036-4CE9-9B5D-78412D3C4BCF}"/>
    <dgm:cxn modelId="{D5AB72D8-2955-498A-8E8E-089B9B08B708}" type="presParOf" srcId="{5EFED393-6C60-4D47-90F4-75C23903A1B2}" destId="{7FAA9261-2361-486E-BA0A-9147BC6D5832}" srcOrd="0" destOrd="0" presId="urn:microsoft.com/office/officeart/2005/8/layout/vList2"/>
    <dgm:cxn modelId="{C76A63F3-99B6-41DF-8077-35F90525D297}" type="presParOf" srcId="{5EFED393-6C60-4D47-90F4-75C23903A1B2}" destId="{0693752B-20E2-4AB9-8B03-61FBC9926A2C}" srcOrd="1" destOrd="0" presId="urn:microsoft.com/office/officeart/2005/8/layout/vList2"/>
    <dgm:cxn modelId="{431A8EC2-9238-4AD4-B830-5668F9A24412}" type="presParOf" srcId="{5EFED393-6C60-4D47-90F4-75C23903A1B2}" destId="{23C4359B-6213-4330-BCA8-54C06257968B}" srcOrd="2" destOrd="0" presId="urn:microsoft.com/office/officeart/2005/8/layout/vList2"/>
    <dgm:cxn modelId="{23DE8304-D823-4EDF-92D7-E9AFF26B7A47}" type="presParOf" srcId="{5EFED393-6C60-4D47-90F4-75C23903A1B2}" destId="{85212807-463C-44A6-A1BE-4083165DF17C}" srcOrd="3" destOrd="0" presId="urn:microsoft.com/office/officeart/2005/8/layout/vList2"/>
    <dgm:cxn modelId="{23359B65-9B7C-4BDC-A2DD-4E44FF200AA8}" type="presParOf" srcId="{5EFED393-6C60-4D47-90F4-75C23903A1B2}" destId="{112E1DCF-1561-4C10-BC29-1A71D4A5E117}" srcOrd="4" destOrd="0" presId="urn:microsoft.com/office/officeart/2005/8/layout/vList2"/>
    <dgm:cxn modelId="{211246BB-B702-46CA-B75F-8D07B74FF85D}" type="presParOf" srcId="{5EFED393-6C60-4D47-90F4-75C23903A1B2}" destId="{75B687DF-7032-44FA-97C8-554F184A5779}" srcOrd="5" destOrd="0" presId="urn:microsoft.com/office/officeart/2005/8/layout/vList2"/>
    <dgm:cxn modelId="{79C2BC7A-7EC1-45DD-B8CA-247C49CE6727}" type="presParOf" srcId="{5EFED393-6C60-4D47-90F4-75C23903A1B2}" destId="{EC5BE539-32F5-4871-8C90-A2148EDBEAAB}" srcOrd="6" destOrd="0" presId="urn:microsoft.com/office/officeart/2005/8/layout/vList2"/>
    <dgm:cxn modelId="{1CB547D2-4DB0-40DD-9630-3595164022E9}" type="presParOf" srcId="{5EFED393-6C60-4D47-90F4-75C23903A1B2}" destId="{507A2FAA-074D-4921-A2CC-F17B9178664E}" srcOrd="7" destOrd="0" presId="urn:microsoft.com/office/officeart/2005/8/layout/vList2"/>
    <dgm:cxn modelId="{F7735137-A856-4D6E-BAAB-67F09B72E966}" type="presParOf" srcId="{5EFED393-6C60-4D47-90F4-75C23903A1B2}" destId="{3EA31FE2-E0DC-444C-B186-7C61F55451A2}" srcOrd="8" destOrd="0" presId="urn:microsoft.com/office/officeart/2005/8/layout/vList2"/>
    <dgm:cxn modelId="{2A1BCB54-DC76-46C2-8ED2-205226F330AC}" type="presParOf" srcId="{5EFED393-6C60-4D47-90F4-75C23903A1B2}" destId="{D219C584-148E-4BC2-8A2A-C98F7FE26BB8}" srcOrd="9" destOrd="0" presId="urn:microsoft.com/office/officeart/2005/8/layout/vList2"/>
    <dgm:cxn modelId="{4D2D0245-FF71-42F0-81F2-91BE7530FA79}" type="presParOf" srcId="{5EFED393-6C60-4D47-90F4-75C23903A1B2}" destId="{63A4B63C-C7E2-484C-97F5-A5BD0B2E16C5}" srcOrd="10" destOrd="0" presId="urn:microsoft.com/office/officeart/2005/8/layout/vList2"/>
    <dgm:cxn modelId="{548EC9A4-C64A-4D40-9285-D4467E21E40D}" type="presParOf" srcId="{5EFED393-6C60-4D47-90F4-75C23903A1B2}" destId="{D630F02A-436C-490E-B5B3-8CE832DB18F6}" srcOrd="11" destOrd="0" presId="urn:microsoft.com/office/officeart/2005/8/layout/vList2"/>
    <dgm:cxn modelId="{6D970F8C-515A-43C7-94E9-3763D2914E38}" type="presParOf" srcId="{5EFED393-6C60-4D47-90F4-75C23903A1B2}" destId="{67BCED43-7AC0-43BE-A4FB-3E684D28FAA5}" srcOrd="12" destOrd="0" presId="urn:microsoft.com/office/officeart/2005/8/layout/vList2"/>
    <dgm:cxn modelId="{A31B0EC2-47AE-4EB1-A7F1-0D2558F9396A}" type="presParOf" srcId="{5EFED393-6C60-4D47-90F4-75C23903A1B2}" destId="{D2BBF4BB-5755-4FB8-A859-CD9DAA6F0A09}" srcOrd="13" destOrd="0" presId="urn:microsoft.com/office/officeart/2005/8/layout/vList2"/>
    <dgm:cxn modelId="{27DFB554-C240-4EB4-AD5C-5353914E8064}" type="presParOf" srcId="{5EFED393-6C60-4D47-90F4-75C23903A1B2}" destId="{5FA55A37-8CB1-4E85-B44C-38DF48F60AD9}"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BEAEDF9-E874-48CE-A6DB-5631D5428222}" type="doc">
      <dgm:prSet loTypeId="urn:microsoft.com/office/officeart/2005/8/layout/list1" loCatId="list" qsTypeId="urn:microsoft.com/office/officeart/2005/8/quickstyle/simple1" qsCatId="simple" csTypeId="urn:microsoft.com/office/officeart/2005/8/colors/accent0_3" csCatId="mainScheme"/>
      <dgm:spPr/>
      <dgm:t>
        <a:bodyPr/>
        <a:lstStyle/>
        <a:p>
          <a:endParaRPr lang="en-US"/>
        </a:p>
      </dgm:t>
    </dgm:pt>
    <dgm:pt modelId="{9A36BA2F-49B4-4DDA-8AF6-38EC1583FBE5}">
      <dgm:prSet/>
      <dgm:spPr/>
      <dgm:t>
        <a:bodyPr/>
        <a:lstStyle/>
        <a:p>
          <a:r>
            <a:rPr lang="fr-CA"/>
            <a:t>La décentration</a:t>
          </a:r>
          <a:endParaRPr lang="en-US"/>
        </a:p>
      </dgm:t>
    </dgm:pt>
    <dgm:pt modelId="{DE5A3210-BF7E-4206-9617-144412EED619}" type="parTrans" cxnId="{B0848CB6-A8F0-49DE-BA95-8BDD1A51A590}">
      <dgm:prSet/>
      <dgm:spPr/>
      <dgm:t>
        <a:bodyPr/>
        <a:lstStyle/>
        <a:p>
          <a:endParaRPr lang="en-US"/>
        </a:p>
      </dgm:t>
    </dgm:pt>
    <dgm:pt modelId="{D1A894F8-2DA6-4795-AAB8-3FEAEFB9E5C4}" type="sibTrans" cxnId="{B0848CB6-A8F0-49DE-BA95-8BDD1A51A590}">
      <dgm:prSet/>
      <dgm:spPr/>
      <dgm:t>
        <a:bodyPr/>
        <a:lstStyle/>
        <a:p>
          <a:endParaRPr lang="en-US"/>
        </a:p>
      </dgm:t>
    </dgm:pt>
    <dgm:pt modelId="{185109D4-DE7B-49D9-A355-4F370B86217C}">
      <dgm:prSet/>
      <dgm:spPr/>
      <dgm:t>
        <a:bodyPr/>
        <a:lstStyle/>
        <a:p>
          <a:r>
            <a:rPr lang="fr-CA"/>
            <a:t>Invite l’individu à </a:t>
          </a:r>
          <a:r>
            <a:rPr lang="fr-CA" b="1"/>
            <a:t>réfléchir</a:t>
          </a:r>
          <a:r>
            <a:rPr lang="fr-CA"/>
            <a:t> sur la façon dont ses </a:t>
          </a:r>
          <a:r>
            <a:rPr lang="fr-CA" b="1"/>
            <a:t>propres filtres </a:t>
          </a:r>
          <a:r>
            <a:rPr lang="fr-CA"/>
            <a:t>influent sur sa </a:t>
          </a:r>
          <a:r>
            <a:rPr lang="fr-CA" b="1"/>
            <a:t>compréhension</a:t>
          </a:r>
          <a:r>
            <a:rPr lang="fr-CA"/>
            <a:t> de l’interaction.</a:t>
          </a:r>
          <a:endParaRPr lang="en-US"/>
        </a:p>
      </dgm:t>
    </dgm:pt>
    <dgm:pt modelId="{E0462E35-9703-4E45-BBCF-EC6B4A327B9B}" type="parTrans" cxnId="{8715D406-AE1A-4FA7-93A5-AB132A8DAEEC}">
      <dgm:prSet/>
      <dgm:spPr/>
      <dgm:t>
        <a:bodyPr/>
        <a:lstStyle/>
        <a:p>
          <a:endParaRPr lang="en-US"/>
        </a:p>
      </dgm:t>
    </dgm:pt>
    <dgm:pt modelId="{F28778FC-0BCE-47EB-AA4F-7500272E300B}" type="sibTrans" cxnId="{8715D406-AE1A-4FA7-93A5-AB132A8DAEEC}">
      <dgm:prSet/>
      <dgm:spPr/>
      <dgm:t>
        <a:bodyPr/>
        <a:lstStyle/>
        <a:p>
          <a:endParaRPr lang="en-US"/>
        </a:p>
      </dgm:t>
    </dgm:pt>
    <dgm:pt modelId="{97220801-36E3-42D9-84A3-6242D6BAE1FC}">
      <dgm:prSet/>
      <dgm:spPr/>
      <dgm:t>
        <a:bodyPr/>
        <a:lstStyle/>
        <a:p>
          <a:r>
            <a:rPr lang="fr-CA"/>
            <a:t>Stéréotypes potentiels</a:t>
          </a:r>
          <a:endParaRPr lang="en-US"/>
        </a:p>
      </dgm:t>
    </dgm:pt>
    <dgm:pt modelId="{FB2AE253-8406-4393-B734-D487302B95DF}" type="parTrans" cxnId="{1C0B5E92-8CE7-43B9-A186-B43CD7F7A507}">
      <dgm:prSet/>
      <dgm:spPr/>
      <dgm:t>
        <a:bodyPr/>
        <a:lstStyle/>
        <a:p>
          <a:endParaRPr lang="en-US"/>
        </a:p>
      </dgm:t>
    </dgm:pt>
    <dgm:pt modelId="{266AC2E3-3300-4BC3-A220-D54F0B02ED36}" type="sibTrans" cxnId="{1C0B5E92-8CE7-43B9-A186-B43CD7F7A507}">
      <dgm:prSet/>
      <dgm:spPr/>
      <dgm:t>
        <a:bodyPr/>
        <a:lstStyle/>
        <a:p>
          <a:endParaRPr lang="en-US"/>
        </a:p>
      </dgm:t>
    </dgm:pt>
    <dgm:pt modelId="{E77585F5-A1FB-4543-93C2-C9A63D9326AE}">
      <dgm:prSet/>
      <dgm:spPr/>
      <dgm:t>
        <a:bodyPr/>
        <a:lstStyle/>
        <a:p>
          <a:r>
            <a:rPr lang="fr-CA"/>
            <a:t>Conflits de valeur</a:t>
          </a:r>
          <a:endParaRPr lang="en-US"/>
        </a:p>
      </dgm:t>
    </dgm:pt>
    <dgm:pt modelId="{5A44E265-3055-4442-AD1B-C6E78B1BADFF}" type="parTrans" cxnId="{938EECD7-15FE-4679-9D3C-0086DB2380F2}">
      <dgm:prSet/>
      <dgm:spPr/>
      <dgm:t>
        <a:bodyPr/>
        <a:lstStyle/>
        <a:p>
          <a:endParaRPr lang="en-US"/>
        </a:p>
      </dgm:t>
    </dgm:pt>
    <dgm:pt modelId="{6A33D2E1-C131-492E-84F8-12538D70C964}" type="sibTrans" cxnId="{938EECD7-15FE-4679-9D3C-0086DB2380F2}">
      <dgm:prSet/>
      <dgm:spPr/>
      <dgm:t>
        <a:bodyPr/>
        <a:lstStyle/>
        <a:p>
          <a:endParaRPr lang="en-US"/>
        </a:p>
      </dgm:t>
    </dgm:pt>
    <dgm:pt modelId="{88BDCCD3-20FB-4F17-A753-2B7C37EF2B65}">
      <dgm:prSet/>
      <dgm:spPr/>
      <dgm:t>
        <a:bodyPr/>
        <a:lstStyle/>
        <a:p>
          <a:r>
            <a:rPr lang="fr-CA"/>
            <a:t>Ethnocentrisme</a:t>
          </a:r>
          <a:endParaRPr lang="en-US"/>
        </a:p>
      </dgm:t>
    </dgm:pt>
    <dgm:pt modelId="{ACBEF36B-4635-4C66-940D-94C917D83DFD}" type="parTrans" cxnId="{981996E9-D9A5-4BD9-835F-A09B182A3E76}">
      <dgm:prSet/>
      <dgm:spPr/>
      <dgm:t>
        <a:bodyPr/>
        <a:lstStyle/>
        <a:p>
          <a:endParaRPr lang="en-US"/>
        </a:p>
      </dgm:t>
    </dgm:pt>
    <dgm:pt modelId="{BFFCE1C1-E42F-4B7E-AC3F-E2332BCFF41E}" type="sibTrans" cxnId="{981996E9-D9A5-4BD9-835F-A09B182A3E76}">
      <dgm:prSet/>
      <dgm:spPr/>
      <dgm:t>
        <a:bodyPr/>
        <a:lstStyle/>
        <a:p>
          <a:endParaRPr lang="en-US"/>
        </a:p>
      </dgm:t>
    </dgm:pt>
    <dgm:pt modelId="{6A08F0B2-9CDF-4409-B5F6-AC20614F5735}">
      <dgm:prSet/>
      <dgm:spPr/>
      <dgm:t>
        <a:bodyPr/>
        <a:lstStyle/>
        <a:p>
          <a:r>
            <a:rPr lang="fr-CA"/>
            <a:t>Le cadre de référence</a:t>
          </a:r>
          <a:endParaRPr lang="en-US"/>
        </a:p>
      </dgm:t>
    </dgm:pt>
    <dgm:pt modelId="{1D7EE4D7-B14F-4724-851F-6BC2805729EF}" type="parTrans" cxnId="{F12860FB-67E2-4627-B20A-C35BACFA4CE6}">
      <dgm:prSet/>
      <dgm:spPr/>
      <dgm:t>
        <a:bodyPr/>
        <a:lstStyle/>
        <a:p>
          <a:endParaRPr lang="en-US"/>
        </a:p>
      </dgm:t>
    </dgm:pt>
    <dgm:pt modelId="{DA07FD90-1061-4303-9E25-28E856A3588F}" type="sibTrans" cxnId="{F12860FB-67E2-4627-B20A-C35BACFA4CE6}">
      <dgm:prSet/>
      <dgm:spPr/>
      <dgm:t>
        <a:bodyPr/>
        <a:lstStyle/>
        <a:p>
          <a:endParaRPr lang="en-US"/>
        </a:p>
      </dgm:t>
    </dgm:pt>
    <dgm:pt modelId="{D48D5E72-4DE3-4357-9384-4A645D7A6031}">
      <dgm:prSet/>
      <dgm:spPr/>
      <dgm:t>
        <a:bodyPr/>
        <a:lstStyle/>
        <a:p>
          <a:r>
            <a:rPr lang="fr-CA"/>
            <a:t>Invite l’individu à réfléchir sur le cadre de référence de la personne ou du groupe de personnes devant lui.</a:t>
          </a:r>
          <a:endParaRPr lang="en-US"/>
        </a:p>
      </dgm:t>
    </dgm:pt>
    <dgm:pt modelId="{2F1654F4-21B0-45F8-9194-4E5128E919DD}" type="parTrans" cxnId="{D85ABC34-12DE-4828-8858-962AF2CA418D}">
      <dgm:prSet/>
      <dgm:spPr/>
      <dgm:t>
        <a:bodyPr/>
        <a:lstStyle/>
        <a:p>
          <a:endParaRPr lang="en-US"/>
        </a:p>
      </dgm:t>
    </dgm:pt>
    <dgm:pt modelId="{60343A40-DD67-47D6-B926-0D4065B3B976}" type="sibTrans" cxnId="{D85ABC34-12DE-4828-8858-962AF2CA418D}">
      <dgm:prSet/>
      <dgm:spPr/>
      <dgm:t>
        <a:bodyPr/>
        <a:lstStyle/>
        <a:p>
          <a:endParaRPr lang="en-US"/>
        </a:p>
      </dgm:t>
    </dgm:pt>
    <dgm:pt modelId="{4E91FA85-5EAD-41CB-BFE7-5F305CDE5760}">
      <dgm:prSet/>
      <dgm:spPr/>
      <dgm:t>
        <a:bodyPr/>
        <a:lstStyle/>
        <a:p>
          <a:r>
            <a:rPr lang="fr-CA"/>
            <a:t>Observer leurs différences dans leur </a:t>
          </a:r>
          <a:r>
            <a:rPr lang="fr-CA" b="1"/>
            <a:t>compréhension de la situation</a:t>
          </a:r>
          <a:r>
            <a:rPr lang="fr-CA"/>
            <a:t>.</a:t>
          </a:r>
          <a:endParaRPr lang="en-US"/>
        </a:p>
      </dgm:t>
    </dgm:pt>
    <dgm:pt modelId="{F4A8FC29-E473-4ED0-9D9A-41B5A92CC0AB}" type="parTrans" cxnId="{E4CA36B5-7E9B-4ED9-8DFA-15C23121C490}">
      <dgm:prSet/>
      <dgm:spPr/>
      <dgm:t>
        <a:bodyPr/>
        <a:lstStyle/>
        <a:p>
          <a:endParaRPr lang="en-US"/>
        </a:p>
      </dgm:t>
    </dgm:pt>
    <dgm:pt modelId="{056BA588-3119-4655-A05A-019D8A6FD102}" type="sibTrans" cxnId="{E4CA36B5-7E9B-4ED9-8DFA-15C23121C490}">
      <dgm:prSet/>
      <dgm:spPr/>
      <dgm:t>
        <a:bodyPr/>
        <a:lstStyle/>
        <a:p>
          <a:endParaRPr lang="en-US"/>
        </a:p>
      </dgm:t>
    </dgm:pt>
    <dgm:pt modelId="{1D89D815-4982-4501-ABB1-AFD632B8BC42}">
      <dgm:prSet/>
      <dgm:spPr/>
      <dgm:t>
        <a:bodyPr/>
        <a:lstStyle/>
        <a:p>
          <a:r>
            <a:rPr lang="fr-CA"/>
            <a:t>La médiation</a:t>
          </a:r>
          <a:endParaRPr lang="en-US"/>
        </a:p>
      </dgm:t>
    </dgm:pt>
    <dgm:pt modelId="{FC38F081-0A2E-4D55-A1B6-528F62C944BC}" type="parTrans" cxnId="{27AE9C95-A516-4D2C-83FB-32174D61792D}">
      <dgm:prSet/>
      <dgm:spPr/>
      <dgm:t>
        <a:bodyPr/>
        <a:lstStyle/>
        <a:p>
          <a:endParaRPr lang="en-US"/>
        </a:p>
      </dgm:t>
    </dgm:pt>
    <dgm:pt modelId="{26A741E4-4D03-41C4-8A50-4EB6ABB85872}" type="sibTrans" cxnId="{27AE9C95-A516-4D2C-83FB-32174D61792D}">
      <dgm:prSet/>
      <dgm:spPr/>
      <dgm:t>
        <a:bodyPr/>
        <a:lstStyle/>
        <a:p>
          <a:endParaRPr lang="en-US"/>
        </a:p>
      </dgm:t>
    </dgm:pt>
    <dgm:pt modelId="{6AEF32CC-07C8-4B5D-B0FB-7922F4B85168}">
      <dgm:prSet/>
      <dgm:spPr/>
      <dgm:t>
        <a:bodyPr/>
        <a:lstStyle/>
        <a:p>
          <a:r>
            <a:rPr lang="fr-CA"/>
            <a:t>Amène les interlocuteurs à revenir sur leurs propositions respectives, tout en négociant un sens partagé de la situation de communication.</a:t>
          </a:r>
          <a:endParaRPr lang="en-US"/>
        </a:p>
      </dgm:t>
    </dgm:pt>
    <dgm:pt modelId="{B81C7CD3-9095-4A0C-B9EE-EC4C46F9CFFF}" type="parTrans" cxnId="{E6DF7D04-7866-46A2-8A45-2031AFCE1932}">
      <dgm:prSet/>
      <dgm:spPr/>
      <dgm:t>
        <a:bodyPr/>
        <a:lstStyle/>
        <a:p>
          <a:endParaRPr lang="en-US"/>
        </a:p>
      </dgm:t>
    </dgm:pt>
    <dgm:pt modelId="{0A66E00F-89D6-4DCC-8DC1-DBFF235585D4}" type="sibTrans" cxnId="{E6DF7D04-7866-46A2-8A45-2031AFCE1932}">
      <dgm:prSet/>
      <dgm:spPr/>
      <dgm:t>
        <a:bodyPr/>
        <a:lstStyle/>
        <a:p>
          <a:endParaRPr lang="en-US"/>
        </a:p>
      </dgm:t>
    </dgm:pt>
    <dgm:pt modelId="{16210309-A26C-49D7-B0B2-92F198080770}" type="pres">
      <dgm:prSet presAssocID="{ABEAEDF9-E874-48CE-A6DB-5631D5428222}" presName="linear" presStyleCnt="0">
        <dgm:presLayoutVars>
          <dgm:dir/>
          <dgm:animLvl val="lvl"/>
          <dgm:resizeHandles val="exact"/>
        </dgm:presLayoutVars>
      </dgm:prSet>
      <dgm:spPr/>
    </dgm:pt>
    <dgm:pt modelId="{9CE8743F-38A5-4B81-9377-2C6D4A5A434C}" type="pres">
      <dgm:prSet presAssocID="{9A36BA2F-49B4-4DDA-8AF6-38EC1583FBE5}" presName="parentLin" presStyleCnt="0"/>
      <dgm:spPr/>
    </dgm:pt>
    <dgm:pt modelId="{305B4CF5-BBF9-412B-991E-334478C0F19C}" type="pres">
      <dgm:prSet presAssocID="{9A36BA2F-49B4-4DDA-8AF6-38EC1583FBE5}" presName="parentLeftMargin" presStyleLbl="node1" presStyleIdx="0" presStyleCnt="3"/>
      <dgm:spPr/>
    </dgm:pt>
    <dgm:pt modelId="{66E49C67-64CA-4634-8F46-698A60375D04}" type="pres">
      <dgm:prSet presAssocID="{9A36BA2F-49B4-4DDA-8AF6-38EC1583FBE5}" presName="parentText" presStyleLbl="node1" presStyleIdx="0" presStyleCnt="3">
        <dgm:presLayoutVars>
          <dgm:chMax val="0"/>
          <dgm:bulletEnabled val="1"/>
        </dgm:presLayoutVars>
      </dgm:prSet>
      <dgm:spPr/>
    </dgm:pt>
    <dgm:pt modelId="{AD08E88E-B1A4-4261-B812-FE834BCC4CE1}" type="pres">
      <dgm:prSet presAssocID="{9A36BA2F-49B4-4DDA-8AF6-38EC1583FBE5}" presName="negativeSpace" presStyleCnt="0"/>
      <dgm:spPr/>
    </dgm:pt>
    <dgm:pt modelId="{A66F67E4-A73A-4F40-AC81-4F8A970B167A}" type="pres">
      <dgm:prSet presAssocID="{9A36BA2F-49B4-4DDA-8AF6-38EC1583FBE5}" presName="childText" presStyleLbl="conFgAcc1" presStyleIdx="0" presStyleCnt="3">
        <dgm:presLayoutVars>
          <dgm:bulletEnabled val="1"/>
        </dgm:presLayoutVars>
      </dgm:prSet>
      <dgm:spPr/>
    </dgm:pt>
    <dgm:pt modelId="{8BA501B2-134B-4ACE-B4C0-F3FFEFA59FF6}" type="pres">
      <dgm:prSet presAssocID="{D1A894F8-2DA6-4795-AAB8-3FEAEFB9E5C4}" presName="spaceBetweenRectangles" presStyleCnt="0"/>
      <dgm:spPr/>
    </dgm:pt>
    <dgm:pt modelId="{9A75116D-894F-40EE-A96B-2D3020C5939B}" type="pres">
      <dgm:prSet presAssocID="{6A08F0B2-9CDF-4409-B5F6-AC20614F5735}" presName="parentLin" presStyleCnt="0"/>
      <dgm:spPr/>
    </dgm:pt>
    <dgm:pt modelId="{8AEA5445-F69A-403E-8777-99E89879EC98}" type="pres">
      <dgm:prSet presAssocID="{6A08F0B2-9CDF-4409-B5F6-AC20614F5735}" presName="parentLeftMargin" presStyleLbl="node1" presStyleIdx="0" presStyleCnt="3"/>
      <dgm:spPr/>
    </dgm:pt>
    <dgm:pt modelId="{166BA4A8-3F91-4DD0-B903-CE0167F4BC3B}" type="pres">
      <dgm:prSet presAssocID="{6A08F0B2-9CDF-4409-B5F6-AC20614F5735}" presName="parentText" presStyleLbl="node1" presStyleIdx="1" presStyleCnt="3">
        <dgm:presLayoutVars>
          <dgm:chMax val="0"/>
          <dgm:bulletEnabled val="1"/>
        </dgm:presLayoutVars>
      </dgm:prSet>
      <dgm:spPr/>
    </dgm:pt>
    <dgm:pt modelId="{92C0E62A-F99E-484C-A922-BBD5423AE29B}" type="pres">
      <dgm:prSet presAssocID="{6A08F0B2-9CDF-4409-B5F6-AC20614F5735}" presName="negativeSpace" presStyleCnt="0"/>
      <dgm:spPr/>
    </dgm:pt>
    <dgm:pt modelId="{150958A6-41F5-4E03-8676-6AC2FFA6482F}" type="pres">
      <dgm:prSet presAssocID="{6A08F0B2-9CDF-4409-B5F6-AC20614F5735}" presName="childText" presStyleLbl="conFgAcc1" presStyleIdx="1" presStyleCnt="3">
        <dgm:presLayoutVars>
          <dgm:bulletEnabled val="1"/>
        </dgm:presLayoutVars>
      </dgm:prSet>
      <dgm:spPr/>
    </dgm:pt>
    <dgm:pt modelId="{CE3CD7D7-7538-44D1-A69E-6EC0C738606A}" type="pres">
      <dgm:prSet presAssocID="{DA07FD90-1061-4303-9E25-28E856A3588F}" presName="spaceBetweenRectangles" presStyleCnt="0"/>
      <dgm:spPr/>
    </dgm:pt>
    <dgm:pt modelId="{863DEB99-441E-48FF-93B8-0D9C2D13B93E}" type="pres">
      <dgm:prSet presAssocID="{1D89D815-4982-4501-ABB1-AFD632B8BC42}" presName="parentLin" presStyleCnt="0"/>
      <dgm:spPr/>
    </dgm:pt>
    <dgm:pt modelId="{DD03281E-ED45-43F9-8F0A-8EB8FE5F6EE1}" type="pres">
      <dgm:prSet presAssocID="{1D89D815-4982-4501-ABB1-AFD632B8BC42}" presName="parentLeftMargin" presStyleLbl="node1" presStyleIdx="1" presStyleCnt="3"/>
      <dgm:spPr/>
    </dgm:pt>
    <dgm:pt modelId="{B804E591-283F-4889-A86A-74A517E1F403}" type="pres">
      <dgm:prSet presAssocID="{1D89D815-4982-4501-ABB1-AFD632B8BC42}" presName="parentText" presStyleLbl="node1" presStyleIdx="2" presStyleCnt="3">
        <dgm:presLayoutVars>
          <dgm:chMax val="0"/>
          <dgm:bulletEnabled val="1"/>
        </dgm:presLayoutVars>
      </dgm:prSet>
      <dgm:spPr/>
    </dgm:pt>
    <dgm:pt modelId="{BB06F4F9-D285-4A10-9ED2-0455BB29432F}" type="pres">
      <dgm:prSet presAssocID="{1D89D815-4982-4501-ABB1-AFD632B8BC42}" presName="negativeSpace" presStyleCnt="0"/>
      <dgm:spPr/>
    </dgm:pt>
    <dgm:pt modelId="{DA8B1DCE-AF35-4542-A9DF-D32985B1167C}" type="pres">
      <dgm:prSet presAssocID="{1D89D815-4982-4501-ABB1-AFD632B8BC42}" presName="childText" presStyleLbl="conFgAcc1" presStyleIdx="2" presStyleCnt="3">
        <dgm:presLayoutVars>
          <dgm:bulletEnabled val="1"/>
        </dgm:presLayoutVars>
      </dgm:prSet>
      <dgm:spPr/>
    </dgm:pt>
  </dgm:ptLst>
  <dgm:cxnLst>
    <dgm:cxn modelId="{E6DF7D04-7866-46A2-8A45-2031AFCE1932}" srcId="{1D89D815-4982-4501-ABB1-AFD632B8BC42}" destId="{6AEF32CC-07C8-4B5D-B0FB-7922F4B85168}" srcOrd="0" destOrd="0" parTransId="{B81C7CD3-9095-4A0C-B9EE-EC4C46F9CFFF}" sibTransId="{0A66E00F-89D6-4DCC-8DC1-DBFF235585D4}"/>
    <dgm:cxn modelId="{8715D406-AE1A-4FA7-93A5-AB132A8DAEEC}" srcId="{9A36BA2F-49B4-4DDA-8AF6-38EC1583FBE5}" destId="{185109D4-DE7B-49D9-A355-4F370B86217C}" srcOrd="0" destOrd="0" parTransId="{E0462E35-9703-4E45-BBCF-EC6B4A327B9B}" sibTransId="{F28778FC-0BCE-47EB-AA4F-7500272E300B}"/>
    <dgm:cxn modelId="{51B63208-AF1C-45E5-94F8-E6D273096E31}" type="presOf" srcId="{4E91FA85-5EAD-41CB-BFE7-5F305CDE5760}" destId="{150958A6-41F5-4E03-8676-6AC2FFA6482F}" srcOrd="0" destOrd="1" presId="urn:microsoft.com/office/officeart/2005/8/layout/list1"/>
    <dgm:cxn modelId="{0DABD20B-6A6B-4974-BD2D-7F592B38F75D}" type="presOf" srcId="{E77585F5-A1FB-4543-93C2-C9A63D9326AE}" destId="{A66F67E4-A73A-4F40-AC81-4F8A970B167A}" srcOrd="0" destOrd="2" presId="urn:microsoft.com/office/officeart/2005/8/layout/list1"/>
    <dgm:cxn modelId="{581A9310-4558-4FE8-999E-ACAECE99B6F9}" type="presOf" srcId="{6AEF32CC-07C8-4B5D-B0FB-7922F4B85168}" destId="{DA8B1DCE-AF35-4542-A9DF-D32985B1167C}" srcOrd="0" destOrd="0" presId="urn:microsoft.com/office/officeart/2005/8/layout/list1"/>
    <dgm:cxn modelId="{D85ABC34-12DE-4828-8858-962AF2CA418D}" srcId="{6A08F0B2-9CDF-4409-B5F6-AC20614F5735}" destId="{D48D5E72-4DE3-4357-9384-4A645D7A6031}" srcOrd="0" destOrd="0" parTransId="{2F1654F4-21B0-45F8-9194-4E5128E919DD}" sibTransId="{60343A40-DD67-47D6-B926-0D4065B3B976}"/>
    <dgm:cxn modelId="{4C15BF38-4F3E-4B98-93FD-1E039566AA64}" type="presOf" srcId="{9A36BA2F-49B4-4DDA-8AF6-38EC1583FBE5}" destId="{66E49C67-64CA-4634-8F46-698A60375D04}" srcOrd="1" destOrd="0" presId="urn:microsoft.com/office/officeart/2005/8/layout/list1"/>
    <dgm:cxn modelId="{807E8A3C-C5FE-4867-9D26-B7662F1681DA}" type="presOf" srcId="{1D89D815-4982-4501-ABB1-AFD632B8BC42}" destId="{DD03281E-ED45-43F9-8F0A-8EB8FE5F6EE1}" srcOrd="0" destOrd="0" presId="urn:microsoft.com/office/officeart/2005/8/layout/list1"/>
    <dgm:cxn modelId="{B84F8D5F-42DF-4A01-8D70-E34FF629E714}" type="presOf" srcId="{9A36BA2F-49B4-4DDA-8AF6-38EC1583FBE5}" destId="{305B4CF5-BBF9-412B-991E-334478C0F19C}" srcOrd="0" destOrd="0" presId="urn:microsoft.com/office/officeart/2005/8/layout/list1"/>
    <dgm:cxn modelId="{0B2C164F-6357-49E5-A9B0-2E9DBE47C1E9}" type="presOf" srcId="{6A08F0B2-9CDF-4409-B5F6-AC20614F5735}" destId="{8AEA5445-F69A-403E-8777-99E89879EC98}" srcOrd="0" destOrd="0" presId="urn:microsoft.com/office/officeart/2005/8/layout/list1"/>
    <dgm:cxn modelId="{3C87607D-F793-41D4-BBF1-6D2ADD43E551}" type="presOf" srcId="{1D89D815-4982-4501-ABB1-AFD632B8BC42}" destId="{B804E591-283F-4889-A86A-74A517E1F403}" srcOrd="1" destOrd="0" presId="urn:microsoft.com/office/officeart/2005/8/layout/list1"/>
    <dgm:cxn modelId="{94DED682-50F1-4E21-B80E-583855366D9F}" type="presOf" srcId="{97220801-36E3-42D9-84A3-6242D6BAE1FC}" destId="{A66F67E4-A73A-4F40-AC81-4F8A970B167A}" srcOrd="0" destOrd="1" presId="urn:microsoft.com/office/officeart/2005/8/layout/list1"/>
    <dgm:cxn modelId="{1C0B5E92-8CE7-43B9-A186-B43CD7F7A507}" srcId="{185109D4-DE7B-49D9-A355-4F370B86217C}" destId="{97220801-36E3-42D9-84A3-6242D6BAE1FC}" srcOrd="0" destOrd="0" parTransId="{FB2AE253-8406-4393-B734-D487302B95DF}" sibTransId="{266AC2E3-3300-4BC3-A220-D54F0B02ED36}"/>
    <dgm:cxn modelId="{27AE9C95-A516-4D2C-83FB-32174D61792D}" srcId="{ABEAEDF9-E874-48CE-A6DB-5631D5428222}" destId="{1D89D815-4982-4501-ABB1-AFD632B8BC42}" srcOrd="2" destOrd="0" parTransId="{FC38F081-0A2E-4D55-A1B6-528F62C944BC}" sibTransId="{26A741E4-4D03-41C4-8A50-4EB6ABB85872}"/>
    <dgm:cxn modelId="{1CD2D7B1-C8A1-4953-B95F-539FD3025027}" type="presOf" srcId="{6A08F0B2-9CDF-4409-B5F6-AC20614F5735}" destId="{166BA4A8-3F91-4DD0-B903-CE0167F4BC3B}" srcOrd="1" destOrd="0" presId="urn:microsoft.com/office/officeart/2005/8/layout/list1"/>
    <dgm:cxn modelId="{E4CA36B5-7E9B-4ED9-8DFA-15C23121C490}" srcId="{D48D5E72-4DE3-4357-9384-4A645D7A6031}" destId="{4E91FA85-5EAD-41CB-BFE7-5F305CDE5760}" srcOrd="0" destOrd="0" parTransId="{F4A8FC29-E473-4ED0-9D9A-41B5A92CC0AB}" sibTransId="{056BA588-3119-4655-A05A-019D8A6FD102}"/>
    <dgm:cxn modelId="{B0848CB6-A8F0-49DE-BA95-8BDD1A51A590}" srcId="{ABEAEDF9-E874-48CE-A6DB-5631D5428222}" destId="{9A36BA2F-49B4-4DDA-8AF6-38EC1583FBE5}" srcOrd="0" destOrd="0" parTransId="{DE5A3210-BF7E-4206-9617-144412EED619}" sibTransId="{D1A894F8-2DA6-4795-AAB8-3FEAEFB9E5C4}"/>
    <dgm:cxn modelId="{585F29BF-306F-4457-86B9-CFBE7BC6AC57}" type="presOf" srcId="{88BDCCD3-20FB-4F17-A753-2B7C37EF2B65}" destId="{A66F67E4-A73A-4F40-AC81-4F8A970B167A}" srcOrd="0" destOrd="3" presId="urn:microsoft.com/office/officeart/2005/8/layout/list1"/>
    <dgm:cxn modelId="{59678ED7-9655-4388-B8F7-185EC486E185}" type="presOf" srcId="{D48D5E72-4DE3-4357-9384-4A645D7A6031}" destId="{150958A6-41F5-4E03-8676-6AC2FFA6482F}" srcOrd="0" destOrd="0" presId="urn:microsoft.com/office/officeart/2005/8/layout/list1"/>
    <dgm:cxn modelId="{938EECD7-15FE-4679-9D3C-0086DB2380F2}" srcId="{185109D4-DE7B-49D9-A355-4F370B86217C}" destId="{E77585F5-A1FB-4543-93C2-C9A63D9326AE}" srcOrd="1" destOrd="0" parTransId="{5A44E265-3055-4442-AD1B-C6E78B1BADFF}" sibTransId="{6A33D2E1-C131-492E-84F8-12538D70C964}"/>
    <dgm:cxn modelId="{94CBA7E6-6BFE-49C7-A767-F639A829F7A3}" type="presOf" srcId="{ABEAEDF9-E874-48CE-A6DB-5631D5428222}" destId="{16210309-A26C-49D7-B0B2-92F198080770}" srcOrd="0" destOrd="0" presId="urn:microsoft.com/office/officeart/2005/8/layout/list1"/>
    <dgm:cxn modelId="{981996E9-D9A5-4BD9-835F-A09B182A3E76}" srcId="{185109D4-DE7B-49D9-A355-4F370B86217C}" destId="{88BDCCD3-20FB-4F17-A753-2B7C37EF2B65}" srcOrd="2" destOrd="0" parTransId="{ACBEF36B-4635-4C66-940D-94C917D83DFD}" sibTransId="{BFFCE1C1-E42F-4B7E-AC3F-E2332BCFF41E}"/>
    <dgm:cxn modelId="{8332CAED-F178-4B07-AF8C-3ED7747D1BC0}" type="presOf" srcId="{185109D4-DE7B-49D9-A355-4F370B86217C}" destId="{A66F67E4-A73A-4F40-AC81-4F8A970B167A}" srcOrd="0" destOrd="0" presId="urn:microsoft.com/office/officeart/2005/8/layout/list1"/>
    <dgm:cxn modelId="{F12860FB-67E2-4627-B20A-C35BACFA4CE6}" srcId="{ABEAEDF9-E874-48CE-A6DB-5631D5428222}" destId="{6A08F0B2-9CDF-4409-B5F6-AC20614F5735}" srcOrd="1" destOrd="0" parTransId="{1D7EE4D7-B14F-4724-851F-6BC2805729EF}" sibTransId="{DA07FD90-1061-4303-9E25-28E856A3588F}"/>
    <dgm:cxn modelId="{2E38DF68-8600-47E0-8F12-30580FFCF496}" type="presParOf" srcId="{16210309-A26C-49D7-B0B2-92F198080770}" destId="{9CE8743F-38A5-4B81-9377-2C6D4A5A434C}" srcOrd="0" destOrd="0" presId="urn:microsoft.com/office/officeart/2005/8/layout/list1"/>
    <dgm:cxn modelId="{EA83DA22-6FCA-40FD-B92C-FE61FF68EDD1}" type="presParOf" srcId="{9CE8743F-38A5-4B81-9377-2C6D4A5A434C}" destId="{305B4CF5-BBF9-412B-991E-334478C0F19C}" srcOrd="0" destOrd="0" presId="urn:microsoft.com/office/officeart/2005/8/layout/list1"/>
    <dgm:cxn modelId="{C9D2DFC9-55FE-4726-B7E3-627B915E84C0}" type="presParOf" srcId="{9CE8743F-38A5-4B81-9377-2C6D4A5A434C}" destId="{66E49C67-64CA-4634-8F46-698A60375D04}" srcOrd="1" destOrd="0" presId="urn:microsoft.com/office/officeart/2005/8/layout/list1"/>
    <dgm:cxn modelId="{7428525D-67F0-4434-9035-DDF7BB5A1412}" type="presParOf" srcId="{16210309-A26C-49D7-B0B2-92F198080770}" destId="{AD08E88E-B1A4-4261-B812-FE834BCC4CE1}" srcOrd="1" destOrd="0" presId="urn:microsoft.com/office/officeart/2005/8/layout/list1"/>
    <dgm:cxn modelId="{CBB60279-C8FE-41AF-A4E4-9201C3104B9B}" type="presParOf" srcId="{16210309-A26C-49D7-B0B2-92F198080770}" destId="{A66F67E4-A73A-4F40-AC81-4F8A970B167A}" srcOrd="2" destOrd="0" presId="urn:microsoft.com/office/officeart/2005/8/layout/list1"/>
    <dgm:cxn modelId="{DB147D0F-06E8-4EF3-B3E8-1E2251990796}" type="presParOf" srcId="{16210309-A26C-49D7-B0B2-92F198080770}" destId="{8BA501B2-134B-4ACE-B4C0-F3FFEFA59FF6}" srcOrd="3" destOrd="0" presId="urn:microsoft.com/office/officeart/2005/8/layout/list1"/>
    <dgm:cxn modelId="{FAABDC61-9320-4048-8C12-695804C80B27}" type="presParOf" srcId="{16210309-A26C-49D7-B0B2-92F198080770}" destId="{9A75116D-894F-40EE-A96B-2D3020C5939B}" srcOrd="4" destOrd="0" presId="urn:microsoft.com/office/officeart/2005/8/layout/list1"/>
    <dgm:cxn modelId="{BD989EE7-F41F-415A-B511-D6E5DACB709F}" type="presParOf" srcId="{9A75116D-894F-40EE-A96B-2D3020C5939B}" destId="{8AEA5445-F69A-403E-8777-99E89879EC98}" srcOrd="0" destOrd="0" presId="urn:microsoft.com/office/officeart/2005/8/layout/list1"/>
    <dgm:cxn modelId="{65DB0D45-EE82-4C3A-9248-4120DA19A27D}" type="presParOf" srcId="{9A75116D-894F-40EE-A96B-2D3020C5939B}" destId="{166BA4A8-3F91-4DD0-B903-CE0167F4BC3B}" srcOrd="1" destOrd="0" presId="urn:microsoft.com/office/officeart/2005/8/layout/list1"/>
    <dgm:cxn modelId="{36C31A4E-D1E6-4AAE-A9CC-074173E8B850}" type="presParOf" srcId="{16210309-A26C-49D7-B0B2-92F198080770}" destId="{92C0E62A-F99E-484C-A922-BBD5423AE29B}" srcOrd="5" destOrd="0" presId="urn:microsoft.com/office/officeart/2005/8/layout/list1"/>
    <dgm:cxn modelId="{39267CEE-F7FB-464A-BE53-513C11144006}" type="presParOf" srcId="{16210309-A26C-49D7-B0B2-92F198080770}" destId="{150958A6-41F5-4E03-8676-6AC2FFA6482F}" srcOrd="6" destOrd="0" presId="urn:microsoft.com/office/officeart/2005/8/layout/list1"/>
    <dgm:cxn modelId="{263976D3-8D48-4F01-81C1-084F08275E53}" type="presParOf" srcId="{16210309-A26C-49D7-B0B2-92F198080770}" destId="{CE3CD7D7-7538-44D1-A69E-6EC0C738606A}" srcOrd="7" destOrd="0" presId="urn:microsoft.com/office/officeart/2005/8/layout/list1"/>
    <dgm:cxn modelId="{8F0BAF54-E64C-4A9A-A9D6-DF3C36DDEE16}" type="presParOf" srcId="{16210309-A26C-49D7-B0B2-92F198080770}" destId="{863DEB99-441E-48FF-93B8-0D9C2D13B93E}" srcOrd="8" destOrd="0" presId="urn:microsoft.com/office/officeart/2005/8/layout/list1"/>
    <dgm:cxn modelId="{F61FDBC8-DF4A-42FA-970B-DC6FCCAEFD18}" type="presParOf" srcId="{863DEB99-441E-48FF-93B8-0D9C2D13B93E}" destId="{DD03281E-ED45-43F9-8F0A-8EB8FE5F6EE1}" srcOrd="0" destOrd="0" presId="urn:microsoft.com/office/officeart/2005/8/layout/list1"/>
    <dgm:cxn modelId="{52AC9AB5-0C3E-4FF0-A307-B3F269C636D6}" type="presParOf" srcId="{863DEB99-441E-48FF-93B8-0D9C2D13B93E}" destId="{B804E591-283F-4889-A86A-74A517E1F403}" srcOrd="1" destOrd="0" presId="urn:microsoft.com/office/officeart/2005/8/layout/list1"/>
    <dgm:cxn modelId="{0CB514B4-5316-4D9C-9C67-4B3A07AFF2D5}" type="presParOf" srcId="{16210309-A26C-49D7-B0B2-92F198080770}" destId="{BB06F4F9-D285-4A10-9ED2-0455BB29432F}" srcOrd="9" destOrd="0" presId="urn:microsoft.com/office/officeart/2005/8/layout/list1"/>
    <dgm:cxn modelId="{4B8D26D2-9707-4093-A95B-44BF54DC44A1}" type="presParOf" srcId="{16210309-A26C-49D7-B0B2-92F198080770}" destId="{DA8B1DCE-AF35-4542-A9DF-D32985B1167C}"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AA9261-2361-486E-BA0A-9147BC6D5832}">
      <dsp:nvSpPr>
        <dsp:cNvPr id="0" name=""/>
        <dsp:cNvSpPr/>
      </dsp:nvSpPr>
      <dsp:spPr>
        <a:xfrm>
          <a:off x="0" y="113886"/>
          <a:ext cx="5826934" cy="59587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fr-CA" sz="1500" kern="1200"/>
            <a:t>Statut migratoire et enjeux pour l’accès aux soins</a:t>
          </a:r>
          <a:endParaRPr lang="en-US" sz="1500" kern="1200"/>
        </a:p>
      </dsp:txBody>
      <dsp:txXfrm>
        <a:off x="29088" y="142974"/>
        <a:ext cx="5768758" cy="537701"/>
      </dsp:txXfrm>
    </dsp:sp>
    <dsp:sp modelId="{23C4359B-6213-4330-BCA8-54C06257968B}">
      <dsp:nvSpPr>
        <dsp:cNvPr id="0" name=""/>
        <dsp:cNvSpPr/>
      </dsp:nvSpPr>
      <dsp:spPr>
        <a:xfrm>
          <a:off x="0" y="752963"/>
          <a:ext cx="5826934" cy="595877"/>
        </a:xfrm>
        <a:prstGeom prst="roundRect">
          <a:avLst/>
        </a:prstGeom>
        <a:solidFill>
          <a:schemeClr val="accent2">
            <a:hueOff val="297743"/>
            <a:satOff val="908"/>
            <a:lumOff val="-64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fr-CA" sz="1500" kern="1200"/>
            <a:t>Barrière linguistique</a:t>
          </a:r>
          <a:endParaRPr lang="en-US" sz="1500" kern="1200"/>
        </a:p>
      </dsp:txBody>
      <dsp:txXfrm>
        <a:off x="29088" y="782051"/>
        <a:ext cx="5768758" cy="537701"/>
      </dsp:txXfrm>
    </dsp:sp>
    <dsp:sp modelId="{112E1DCF-1561-4C10-BC29-1A71D4A5E117}">
      <dsp:nvSpPr>
        <dsp:cNvPr id="0" name=""/>
        <dsp:cNvSpPr/>
      </dsp:nvSpPr>
      <dsp:spPr>
        <a:xfrm>
          <a:off x="0" y="1392041"/>
          <a:ext cx="5826934" cy="595877"/>
        </a:xfrm>
        <a:prstGeom prst="roundRect">
          <a:avLst/>
        </a:prstGeom>
        <a:solidFill>
          <a:schemeClr val="accent2">
            <a:hueOff val="595487"/>
            <a:satOff val="1816"/>
            <a:lumOff val="-128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fr-CA" sz="1500" kern="1200"/>
            <a:t>Conception différenciée de la santé, des soins et des traitements</a:t>
          </a:r>
          <a:endParaRPr lang="en-US" sz="1500" kern="1200"/>
        </a:p>
      </dsp:txBody>
      <dsp:txXfrm>
        <a:off x="29088" y="1421129"/>
        <a:ext cx="5768758" cy="537701"/>
      </dsp:txXfrm>
    </dsp:sp>
    <dsp:sp modelId="{EC5BE539-32F5-4871-8C90-A2148EDBEAAB}">
      <dsp:nvSpPr>
        <dsp:cNvPr id="0" name=""/>
        <dsp:cNvSpPr/>
      </dsp:nvSpPr>
      <dsp:spPr>
        <a:xfrm>
          <a:off x="0" y="2031118"/>
          <a:ext cx="5826934" cy="595877"/>
        </a:xfrm>
        <a:prstGeom prst="roundRect">
          <a:avLst/>
        </a:prstGeom>
        <a:solidFill>
          <a:schemeClr val="accent2">
            <a:hueOff val="893230"/>
            <a:satOff val="2724"/>
            <a:lumOff val="-193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fr-CA" sz="1500" kern="1200"/>
            <a:t>Méconnaissance de la part de certains clients des services, du rôle des intervenants</a:t>
          </a:r>
          <a:endParaRPr lang="en-US" sz="1500" kern="1200"/>
        </a:p>
      </dsp:txBody>
      <dsp:txXfrm>
        <a:off x="29088" y="2060206"/>
        <a:ext cx="5768758" cy="537701"/>
      </dsp:txXfrm>
    </dsp:sp>
    <dsp:sp modelId="{3EA31FE2-E0DC-444C-B186-7C61F55451A2}">
      <dsp:nvSpPr>
        <dsp:cNvPr id="0" name=""/>
        <dsp:cNvSpPr/>
      </dsp:nvSpPr>
      <dsp:spPr>
        <a:xfrm>
          <a:off x="0" y="2670196"/>
          <a:ext cx="5826934" cy="595877"/>
        </a:xfrm>
        <a:prstGeom prst="roundRect">
          <a:avLst/>
        </a:prstGeom>
        <a:solidFill>
          <a:schemeClr val="accent2">
            <a:hueOff val="1190973"/>
            <a:satOff val="3631"/>
            <a:lumOff val="-257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fr-CA" sz="1500" b="1" kern="1200"/>
            <a:t>Méconnaissance des intervenants </a:t>
          </a:r>
          <a:r>
            <a:rPr lang="fr-CA" sz="1500" kern="1200"/>
            <a:t>des statuts et des histoires migratoires</a:t>
          </a:r>
          <a:endParaRPr lang="en-US" sz="1500" kern="1200"/>
        </a:p>
      </dsp:txBody>
      <dsp:txXfrm>
        <a:off x="29088" y="2699284"/>
        <a:ext cx="5768758" cy="537701"/>
      </dsp:txXfrm>
    </dsp:sp>
    <dsp:sp modelId="{63A4B63C-C7E2-484C-97F5-A5BD0B2E16C5}">
      <dsp:nvSpPr>
        <dsp:cNvPr id="0" name=""/>
        <dsp:cNvSpPr/>
      </dsp:nvSpPr>
      <dsp:spPr>
        <a:xfrm>
          <a:off x="0" y="3309273"/>
          <a:ext cx="5826934" cy="595877"/>
        </a:xfrm>
        <a:prstGeom prst="roundRect">
          <a:avLst/>
        </a:prstGeom>
        <a:solidFill>
          <a:schemeClr val="accent2">
            <a:hueOff val="1488716"/>
            <a:satOff val="4539"/>
            <a:lumOff val="-32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fr-CA" sz="1500" kern="1200"/>
            <a:t>Conception de l’égalité hommes</a:t>
          </a:r>
          <a:r>
            <a:rPr lang="fr-CA" sz="1500" kern="1200">
              <a:sym typeface="Wingdings" panose="05000000000000000000" pitchFamily="2" charset="2"/>
            </a:rPr>
            <a:t></a:t>
          </a:r>
          <a:r>
            <a:rPr lang="fr-CA" sz="1500" kern="1200"/>
            <a:t>femmes</a:t>
          </a:r>
          <a:endParaRPr lang="en-US" sz="1500" kern="1200"/>
        </a:p>
      </dsp:txBody>
      <dsp:txXfrm>
        <a:off x="29088" y="3338361"/>
        <a:ext cx="5768758" cy="537701"/>
      </dsp:txXfrm>
    </dsp:sp>
    <dsp:sp modelId="{67BCED43-7AC0-43BE-A4FB-3E684D28FAA5}">
      <dsp:nvSpPr>
        <dsp:cNvPr id="0" name=""/>
        <dsp:cNvSpPr/>
      </dsp:nvSpPr>
      <dsp:spPr>
        <a:xfrm>
          <a:off x="0" y="3948350"/>
          <a:ext cx="5826934" cy="595877"/>
        </a:xfrm>
        <a:prstGeom prst="roundRect">
          <a:avLst/>
        </a:prstGeom>
        <a:solidFill>
          <a:schemeClr val="accent2">
            <a:hueOff val="1786460"/>
            <a:satOff val="5447"/>
            <a:lumOff val="-386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fr-CA" sz="1500" kern="1200"/>
            <a:t>Tabous (sexualité, religion…)</a:t>
          </a:r>
          <a:endParaRPr lang="en-US" sz="1500" kern="1200"/>
        </a:p>
      </dsp:txBody>
      <dsp:txXfrm>
        <a:off x="29088" y="3977438"/>
        <a:ext cx="5768758" cy="537701"/>
      </dsp:txXfrm>
    </dsp:sp>
    <dsp:sp modelId="{5FA55A37-8CB1-4E85-B44C-38DF48F60AD9}">
      <dsp:nvSpPr>
        <dsp:cNvPr id="0" name=""/>
        <dsp:cNvSpPr/>
      </dsp:nvSpPr>
      <dsp:spPr>
        <a:xfrm>
          <a:off x="0" y="4587428"/>
          <a:ext cx="5826934" cy="595877"/>
        </a:xfrm>
        <a:prstGeom prst="roundRect">
          <a:avLst/>
        </a:prstGeom>
        <a:solidFill>
          <a:schemeClr val="accent2">
            <a:hueOff val="2084203"/>
            <a:satOff val="6355"/>
            <a:lumOff val="-451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fr-CA" sz="1500" kern="1200"/>
            <a:t>Stéréotypes, préjugés, représentation de l’autre</a:t>
          </a:r>
          <a:endParaRPr lang="en-US" sz="1500" kern="1200"/>
        </a:p>
      </dsp:txBody>
      <dsp:txXfrm>
        <a:off x="29088" y="4616516"/>
        <a:ext cx="5768758" cy="5377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6F67E4-A73A-4F40-AC81-4F8A970B167A}">
      <dsp:nvSpPr>
        <dsp:cNvPr id="0" name=""/>
        <dsp:cNvSpPr/>
      </dsp:nvSpPr>
      <dsp:spPr>
        <a:xfrm>
          <a:off x="0" y="377895"/>
          <a:ext cx="5826934" cy="17955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2235" tIns="312420" rIns="452235" bIns="106680" numCol="1" spcCol="1270" anchor="t" anchorCtr="0">
          <a:noAutofit/>
        </a:bodyPr>
        <a:lstStyle/>
        <a:p>
          <a:pPr marL="114300" lvl="1" indent="-114300" algn="l" defTabSz="666750">
            <a:lnSpc>
              <a:spcPct val="90000"/>
            </a:lnSpc>
            <a:spcBef>
              <a:spcPct val="0"/>
            </a:spcBef>
            <a:spcAft>
              <a:spcPct val="15000"/>
            </a:spcAft>
            <a:buChar char="•"/>
          </a:pPr>
          <a:r>
            <a:rPr lang="fr-CA" sz="1500" kern="1200"/>
            <a:t>Invite l’individu à </a:t>
          </a:r>
          <a:r>
            <a:rPr lang="fr-CA" sz="1500" b="1" kern="1200"/>
            <a:t>réfléchir</a:t>
          </a:r>
          <a:r>
            <a:rPr lang="fr-CA" sz="1500" kern="1200"/>
            <a:t> sur la façon dont ses </a:t>
          </a:r>
          <a:r>
            <a:rPr lang="fr-CA" sz="1500" b="1" kern="1200"/>
            <a:t>propres filtres </a:t>
          </a:r>
          <a:r>
            <a:rPr lang="fr-CA" sz="1500" kern="1200"/>
            <a:t>influent sur sa </a:t>
          </a:r>
          <a:r>
            <a:rPr lang="fr-CA" sz="1500" b="1" kern="1200"/>
            <a:t>compréhension</a:t>
          </a:r>
          <a:r>
            <a:rPr lang="fr-CA" sz="1500" kern="1200"/>
            <a:t> de l’interaction.</a:t>
          </a:r>
          <a:endParaRPr lang="en-US" sz="1500" kern="1200"/>
        </a:p>
        <a:p>
          <a:pPr marL="228600" lvl="2" indent="-114300" algn="l" defTabSz="666750">
            <a:lnSpc>
              <a:spcPct val="90000"/>
            </a:lnSpc>
            <a:spcBef>
              <a:spcPct val="0"/>
            </a:spcBef>
            <a:spcAft>
              <a:spcPct val="15000"/>
            </a:spcAft>
            <a:buChar char="•"/>
          </a:pPr>
          <a:r>
            <a:rPr lang="fr-CA" sz="1500" kern="1200"/>
            <a:t>Stéréotypes potentiels</a:t>
          </a:r>
          <a:endParaRPr lang="en-US" sz="1500" kern="1200"/>
        </a:p>
        <a:p>
          <a:pPr marL="228600" lvl="2" indent="-114300" algn="l" defTabSz="666750">
            <a:lnSpc>
              <a:spcPct val="90000"/>
            </a:lnSpc>
            <a:spcBef>
              <a:spcPct val="0"/>
            </a:spcBef>
            <a:spcAft>
              <a:spcPct val="15000"/>
            </a:spcAft>
            <a:buChar char="•"/>
          </a:pPr>
          <a:r>
            <a:rPr lang="fr-CA" sz="1500" kern="1200"/>
            <a:t>Conflits de valeur</a:t>
          </a:r>
          <a:endParaRPr lang="en-US" sz="1500" kern="1200"/>
        </a:p>
        <a:p>
          <a:pPr marL="228600" lvl="2" indent="-114300" algn="l" defTabSz="666750">
            <a:lnSpc>
              <a:spcPct val="90000"/>
            </a:lnSpc>
            <a:spcBef>
              <a:spcPct val="0"/>
            </a:spcBef>
            <a:spcAft>
              <a:spcPct val="15000"/>
            </a:spcAft>
            <a:buChar char="•"/>
          </a:pPr>
          <a:r>
            <a:rPr lang="fr-CA" sz="1500" kern="1200"/>
            <a:t>Ethnocentrisme</a:t>
          </a:r>
          <a:endParaRPr lang="en-US" sz="1500" kern="1200"/>
        </a:p>
      </dsp:txBody>
      <dsp:txXfrm>
        <a:off x="0" y="377895"/>
        <a:ext cx="5826934" cy="1795500"/>
      </dsp:txXfrm>
    </dsp:sp>
    <dsp:sp modelId="{66E49C67-64CA-4634-8F46-698A60375D04}">
      <dsp:nvSpPr>
        <dsp:cNvPr id="0" name=""/>
        <dsp:cNvSpPr/>
      </dsp:nvSpPr>
      <dsp:spPr>
        <a:xfrm>
          <a:off x="291346" y="156495"/>
          <a:ext cx="4078853" cy="4428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4171" tIns="0" rIns="154171" bIns="0" numCol="1" spcCol="1270" anchor="ctr" anchorCtr="0">
          <a:noAutofit/>
        </a:bodyPr>
        <a:lstStyle/>
        <a:p>
          <a:pPr marL="0" lvl="0" indent="0" algn="l" defTabSz="666750">
            <a:lnSpc>
              <a:spcPct val="90000"/>
            </a:lnSpc>
            <a:spcBef>
              <a:spcPct val="0"/>
            </a:spcBef>
            <a:spcAft>
              <a:spcPct val="35000"/>
            </a:spcAft>
            <a:buNone/>
          </a:pPr>
          <a:r>
            <a:rPr lang="fr-CA" sz="1500" kern="1200"/>
            <a:t>La décentration</a:t>
          </a:r>
          <a:endParaRPr lang="en-US" sz="1500" kern="1200"/>
        </a:p>
      </dsp:txBody>
      <dsp:txXfrm>
        <a:off x="312962" y="178111"/>
        <a:ext cx="4035621" cy="399568"/>
      </dsp:txXfrm>
    </dsp:sp>
    <dsp:sp modelId="{150958A6-41F5-4E03-8676-6AC2FFA6482F}">
      <dsp:nvSpPr>
        <dsp:cNvPr id="0" name=""/>
        <dsp:cNvSpPr/>
      </dsp:nvSpPr>
      <dsp:spPr>
        <a:xfrm>
          <a:off x="0" y="2475796"/>
          <a:ext cx="5826934" cy="1299375"/>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2235" tIns="312420" rIns="452235" bIns="106680" numCol="1" spcCol="1270" anchor="t" anchorCtr="0">
          <a:noAutofit/>
        </a:bodyPr>
        <a:lstStyle/>
        <a:p>
          <a:pPr marL="114300" lvl="1" indent="-114300" algn="l" defTabSz="666750">
            <a:lnSpc>
              <a:spcPct val="90000"/>
            </a:lnSpc>
            <a:spcBef>
              <a:spcPct val="0"/>
            </a:spcBef>
            <a:spcAft>
              <a:spcPct val="15000"/>
            </a:spcAft>
            <a:buChar char="•"/>
          </a:pPr>
          <a:r>
            <a:rPr lang="fr-CA" sz="1500" kern="1200"/>
            <a:t>Invite l’individu à réfléchir sur le cadre de référence de la personne ou du groupe de personnes devant lui.</a:t>
          </a:r>
          <a:endParaRPr lang="en-US" sz="1500" kern="1200"/>
        </a:p>
        <a:p>
          <a:pPr marL="228600" lvl="2" indent="-114300" algn="l" defTabSz="666750">
            <a:lnSpc>
              <a:spcPct val="90000"/>
            </a:lnSpc>
            <a:spcBef>
              <a:spcPct val="0"/>
            </a:spcBef>
            <a:spcAft>
              <a:spcPct val="15000"/>
            </a:spcAft>
            <a:buChar char="•"/>
          </a:pPr>
          <a:r>
            <a:rPr lang="fr-CA" sz="1500" kern="1200"/>
            <a:t>Observer leurs différences dans leur </a:t>
          </a:r>
          <a:r>
            <a:rPr lang="fr-CA" sz="1500" b="1" kern="1200"/>
            <a:t>compréhension de la situation</a:t>
          </a:r>
          <a:r>
            <a:rPr lang="fr-CA" sz="1500" kern="1200"/>
            <a:t>.</a:t>
          </a:r>
          <a:endParaRPr lang="en-US" sz="1500" kern="1200"/>
        </a:p>
      </dsp:txBody>
      <dsp:txXfrm>
        <a:off x="0" y="2475796"/>
        <a:ext cx="5826934" cy="1299375"/>
      </dsp:txXfrm>
    </dsp:sp>
    <dsp:sp modelId="{166BA4A8-3F91-4DD0-B903-CE0167F4BC3B}">
      <dsp:nvSpPr>
        <dsp:cNvPr id="0" name=""/>
        <dsp:cNvSpPr/>
      </dsp:nvSpPr>
      <dsp:spPr>
        <a:xfrm>
          <a:off x="291346" y="2254396"/>
          <a:ext cx="4078853" cy="4428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4171" tIns="0" rIns="154171" bIns="0" numCol="1" spcCol="1270" anchor="ctr" anchorCtr="0">
          <a:noAutofit/>
        </a:bodyPr>
        <a:lstStyle/>
        <a:p>
          <a:pPr marL="0" lvl="0" indent="0" algn="l" defTabSz="666750">
            <a:lnSpc>
              <a:spcPct val="90000"/>
            </a:lnSpc>
            <a:spcBef>
              <a:spcPct val="0"/>
            </a:spcBef>
            <a:spcAft>
              <a:spcPct val="35000"/>
            </a:spcAft>
            <a:buNone/>
          </a:pPr>
          <a:r>
            <a:rPr lang="fr-CA" sz="1500" kern="1200"/>
            <a:t>Le cadre de référence</a:t>
          </a:r>
          <a:endParaRPr lang="en-US" sz="1500" kern="1200"/>
        </a:p>
      </dsp:txBody>
      <dsp:txXfrm>
        <a:off x="312962" y="2276012"/>
        <a:ext cx="4035621" cy="399568"/>
      </dsp:txXfrm>
    </dsp:sp>
    <dsp:sp modelId="{DA8B1DCE-AF35-4542-A9DF-D32985B1167C}">
      <dsp:nvSpPr>
        <dsp:cNvPr id="0" name=""/>
        <dsp:cNvSpPr/>
      </dsp:nvSpPr>
      <dsp:spPr>
        <a:xfrm>
          <a:off x="0" y="4077571"/>
          <a:ext cx="5826934" cy="1063125"/>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2235" tIns="312420" rIns="452235" bIns="106680" numCol="1" spcCol="1270" anchor="t" anchorCtr="0">
          <a:noAutofit/>
        </a:bodyPr>
        <a:lstStyle/>
        <a:p>
          <a:pPr marL="114300" lvl="1" indent="-114300" algn="l" defTabSz="666750">
            <a:lnSpc>
              <a:spcPct val="90000"/>
            </a:lnSpc>
            <a:spcBef>
              <a:spcPct val="0"/>
            </a:spcBef>
            <a:spcAft>
              <a:spcPct val="15000"/>
            </a:spcAft>
            <a:buChar char="•"/>
          </a:pPr>
          <a:r>
            <a:rPr lang="fr-CA" sz="1500" kern="1200"/>
            <a:t>Amène les interlocuteurs à revenir sur leurs propositions respectives, tout en négociant un sens partagé de la situation de communication.</a:t>
          </a:r>
          <a:endParaRPr lang="en-US" sz="1500" kern="1200"/>
        </a:p>
      </dsp:txBody>
      <dsp:txXfrm>
        <a:off x="0" y="4077571"/>
        <a:ext cx="5826934" cy="1063125"/>
      </dsp:txXfrm>
    </dsp:sp>
    <dsp:sp modelId="{B804E591-283F-4889-A86A-74A517E1F403}">
      <dsp:nvSpPr>
        <dsp:cNvPr id="0" name=""/>
        <dsp:cNvSpPr/>
      </dsp:nvSpPr>
      <dsp:spPr>
        <a:xfrm>
          <a:off x="291346" y="3856171"/>
          <a:ext cx="4078853" cy="4428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4171" tIns="0" rIns="154171" bIns="0" numCol="1" spcCol="1270" anchor="ctr" anchorCtr="0">
          <a:noAutofit/>
        </a:bodyPr>
        <a:lstStyle/>
        <a:p>
          <a:pPr marL="0" lvl="0" indent="0" algn="l" defTabSz="666750">
            <a:lnSpc>
              <a:spcPct val="90000"/>
            </a:lnSpc>
            <a:spcBef>
              <a:spcPct val="0"/>
            </a:spcBef>
            <a:spcAft>
              <a:spcPct val="35000"/>
            </a:spcAft>
            <a:buNone/>
          </a:pPr>
          <a:r>
            <a:rPr lang="fr-CA" sz="1500" kern="1200"/>
            <a:t>La médiation</a:t>
          </a:r>
          <a:endParaRPr lang="en-US" sz="1500" kern="1200"/>
        </a:p>
      </dsp:txBody>
      <dsp:txXfrm>
        <a:off x="312962" y="3877787"/>
        <a:ext cx="4035621" cy="39956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22F66-727D-4150-ADA5-49CF3A0F6873}"/>
              </a:ext>
            </a:extLst>
          </p:cNvPr>
          <p:cNvSpPr>
            <a:spLocks noGrp="1"/>
          </p:cNvSpPr>
          <p:nvPr>
            <p:ph type="ctrTitle"/>
          </p:nvPr>
        </p:nvSpPr>
        <p:spPr>
          <a:xfrm>
            <a:off x="838200" y="1122363"/>
            <a:ext cx="9829800" cy="2387600"/>
          </a:xfrm>
        </p:spPr>
        <p:txBody>
          <a:bodyPr anchor="b">
            <a:normAutofit/>
          </a:bodyPr>
          <a:lstStyle>
            <a:lvl1pPr algn="l">
              <a:defRPr sz="52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DD9A1FE-C39F-4D7C-B93D-F8C203A1D69C}"/>
              </a:ext>
            </a:extLst>
          </p:cNvPr>
          <p:cNvSpPr>
            <a:spLocks noGrp="1"/>
          </p:cNvSpPr>
          <p:nvPr>
            <p:ph type="subTitle" idx="1"/>
          </p:nvPr>
        </p:nvSpPr>
        <p:spPr>
          <a:xfrm>
            <a:off x="838200" y="3602038"/>
            <a:ext cx="9829800" cy="1655762"/>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C008AAC-7D41-4304-8D59-EF34B232682C}"/>
              </a:ext>
            </a:extLst>
          </p:cNvPr>
          <p:cNvSpPr>
            <a:spLocks noGrp="1"/>
          </p:cNvSpPr>
          <p:nvPr>
            <p:ph type="dt" sz="half" idx="10"/>
          </p:nvPr>
        </p:nvSpPr>
        <p:spPr>
          <a:xfrm>
            <a:off x="838200" y="136525"/>
            <a:ext cx="2743200" cy="365125"/>
          </a:xfrm>
        </p:spPr>
        <p:txBody>
          <a:bodyPr/>
          <a:lstStyle>
            <a:lvl1pPr algn="l">
              <a:defRPr/>
            </a:lvl1pPr>
          </a:lstStyle>
          <a:p>
            <a:fld id="{9549D6DC-E1CB-4874-BF52-C3407230D20E}" type="datetime1">
              <a:rPr lang="en-US" smtClean="0"/>
              <a:t>10/3/2022</a:t>
            </a:fld>
            <a:endParaRPr lang="en-US"/>
          </a:p>
        </p:txBody>
      </p:sp>
      <p:sp>
        <p:nvSpPr>
          <p:cNvPr id="5" name="Footer Placeholder 4">
            <a:extLst>
              <a:ext uri="{FF2B5EF4-FFF2-40B4-BE49-F238E27FC236}">
                <a16:creationId xmlns:a16="http://schemas.microsoft.com/office/drawing/2014/main" id="{4724D078-DE22-4F23-8B48-21FB1415C3E3}"/>
              </a:ext>
            </a:extLst>
          </p:cNvPr>
          <p:cNvSpPr>
            <a:spLocks noGrp="1"/>
          </p:cNvSpPr>
          <p:nvPr>
            <p:ph type="ftr" sz="quarter" idx="11"/>
          </p:nvPr>
        </p:nvSpPr>
        <p:spPr>
          <a:xfrm>
            <a:off x="838200" y="6356350"/>
            <a:ext cx="4114800" cy="365125"/>
          </a:xfrm>
        </p:spPr>
        <p:txBody>
          <a:bodyPr/>
          <a:lstStyle>
            <a:lvl1pPr algn="l">
              <a:defRPr/>
            </a:lvl1pPr>
          </a:lstStyle>
          <a:p>
            <a:endParaRPr lang="en-US"/>
          </a:p>
        </p:txBody>
      </p:sp>
      <p:sp>
        <p:nvSpPr>
          <p:cNvPr id="6" name="Slide Number Placeholder 5">
            <a:extLst>
              <a:ext uri="{FF2B5EF4-FFF2-40B4-BE49-F238E27FC236}">
                <a16:creationId xmlns:a16="http://schemas.microsoft.com/office/drawing/2014/main" id="{BB64C1F5-608B-4335-9F2A-17F63D5FAF0D}"/>
              </a:ext>
            </a:extLst>
          </p:cNvPr>
          <p:cNvSpPr>
            <a:spLocks noGrp="1"/>
          </p:cNvSpPr>
          <p:nvPr>
            <p:ph type="sldNum" sz="quarter" idx="12"/>
          </p:nvPr>
        </p:nvSpPr>
        <p:spPr/>
        <p:txBody>
          <a:bodyPr/>
          <a:lstStyle/>
          <a:p>
            <a:fld id="{273BAE12-D270-459D-897B-6833652BB167}" type="slidenum">
              <a:rPr lang="en-US" smtClean="0"/>
              <a:t>‹N°›</a:t>
            </a:fld>
            <a:endParaRPr lang="en-US"/>
          </a:p>
        </p:txBody>
      </p:sp>
    </p:spTree>
    <p:extLst>
      <p:ext uri="{BB962C8B-B14F-4D97-AF65-F5344CB8AC3E}">
        <p14:creationId xmlns:p14="http://schemas.microsoft.com/office/powerpoint/2010/main" val="3336977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F2C5-A3FC-44EF-BA15-CEC83C83D67C}"/>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5040D3-67DB-455C-AD79-49E185DB63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B2B07A-258E-42DD-9A68-2C76F7D54040}"/>
              </a:ext>
            </a:extLst>
          </p:cNvPr>
          <p:cNvSpPr>
            <a:spLocks noGrp="1"/>
          </p:cNvSpPr>
          <p:nvPr>
            <p:ph type="dt" sz="half" idx="10"/>
          </p:nvPr>
        </p:nvSpPr>
        <p:spPr/>
        <p:txBody>
          <a:bodyPr/>
          <a:lstStyle/>
          <a:p>
            <a:fld id="{F7701D81-C4B9-4A87-89A7-22E29E6C9200}" type="datetime1">
              <a:rPr lang="en-US" smtClean="0"/>
              <a:t>10/3/2022</a:t>
            </a:fld>
            <a:endParaRPr lang="en-US"/>
          </a:p>
        </p:txBody>
      </p:sp>
      <p:sp>
        <p:nvSpPr>
          <p:cNvPr id="5" name="Footer Placeholder 4">
            <a:extLst>
              <a:ext uri="{FF2B5EF4-FFF2-40B4-BE49-F238E27FC236}">
                <a16:creationId xmlns:a16="http://schemas.microsoft.com/office/drawing/2014/main" id="{7C01E9BC-3BB8-40CD-9294-59A2E59E1B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13979D-5589-4770-9D29-046F2B506C33}"/>
              </a:ext>
            </a:extLst>
          </p:cNvPr>
          <p:cNvSpPr>
            <a:spLocks noGrp="1"/>
          </p:cNvSpPr>
          <p:nvPr>
            <p:ph type="sldNum" sz="quarter" idx="12"/>
          </p:nvPr>
        </p:nvSpPr>
        <p:spPr/>
        <p:txBody>
          <a:bodyPr/>
          <a:lstStyle/>
          <a:p>
            <a:fld id="{273BAE12-D270-459D-897B-6833652BB167}" type="slidenum">
              <a:rPr lang="en-US" smtClean="0"/>
              <a:t>‹N°›</a:t>
            </a:fld>
            <a:endParaRPr lang="en-US"/>
          </a:p>
        </p:txBody>
      </p:sp>
    </p:spTree>
    <p:extLst>
      <p:ext uri="{BB962C8B-B14F-4D97-AF65-F5344CB8AC3E}">
        <p14:creationId xmlns:p14="http://schemas.microsoft.com/office/powerpoint/2010/main" val="382449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693CD-CB65-4F37-A6DA-F300B93C14D9}"/>
              </a:ext>
            </a:extLst>
          </p:cNvPr>
          <p:cNvSpPr>
            <a:spLocks noGrp="1"/>
          </p:cNvSpPr>
          <p:nvPr>
            <p:ph type="title" orient="vert"/>
          </p:nvPr>
        </p:nvSpPr>
        <p:spPr>
          <a:xfrm>
            <a:off x="8724900" y="731520"/>
            <a:ext cx="2628900" cy="5378070"/>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448D117-7AE6-4831-9867-5145F64A0C24}"/>
              </a:ext>
            </a:extLst>
          </p:cNvPr>
          <p:cNvSpPr>
            <a:spLocks noGrp="1"/>
          </p:cNvSpPr>
          <p:nvPr>
            <p:ph type="body" orient="vert" idx="1"/>
          </p:nvPr>
        </p:nvSpPr>
        <p:spPr>
          <a:xfrm>
            <a:off x="838200" y="731520"/>
            <a:ext cx="7734300" cy="53780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4988CF8-397F-485E-8081-AFA4DADD440C}"/>
              </a:ext>
            </a:extLst>
          </p:cNvPr>
          <p:cNvSpPr>
            <a:spLocks noGrp="1"/>
          </p:cNvSpPr>
          <p:nvPr>
            <p:ph type="dt" sz="half" idx="10"/>
          </p:nvPr>
        </p:nvSpPr>
        <p:spPr/>
        <p:txBody>
          <a:bodyPr/>
          <a:lstStyle/>
          <a:p>
            <a:fld id="{EE307718-69F7-427E-95A3-C1246AF46913}" type="datetime1">
              <a:rPr lang="en-US" smtClean="0"/>
              <a:t>10/3/2022</a:t>
            </a:fld>
            <a:endParaRPr lang="en-US"/>
          </a:p>
        </p:txBody>
      </p:sp>
      <p:sp>
        <p:nvSpPr>
          <p:cNvPr id="5" name="Footer Placeholder 4">
            <a:extLst>
              <a:ext uri="{FF2B5EF4-FFF2-40B4-BE49-F238E27FC236}">
                <a16:creationId xmlns:a16="http://schemas.microsoft.com/office/drawing/2014/main" id="{83CE4773-4660-4F21-83CF-1A449395BB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B59537-EB47-40FA-893E-785D6FE00A5C}"/>
              </a:ext>
            </a:extLst>
          </p:cNvPr>
          <p:cNvSpPr>
            <a:spLocks noGrp="1"/>
          </p:cNvSpPr>
          <p:nvPr>
            <p:ph type="sldNum" sz="quarter" idx="12"/>
          </p:nvPr>
        </p:nvSpPr>
        <p:spPr/>
        <p:txBody>
          <a:bodyPr/>
          <a:lstStyle/>
          <a:p>
            <a:fld id="{273BAE12-D270-459D-897B-6833652BB167}" type="slidenum">
              <a:rPr lang="en-US" smtClean="0"/>
              <a:t>‹N°›</a:t>
            </a:fld>
            <a:endParaRPr lang="en-US"/>
          </a:p>
        </p:txBody>
      </p:sp>
    </p:spTree>
    <p:extLst>
      <p:ext uri="{BB962C8B-B14F-4D97-AF65-F5344CB8AC3E}">
        <p14:creationId xmlns:p14="http://schemas.microsoft.com/office/powerpoint/2010/main" val="1862008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10/3/2022</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29873165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10/3/2022</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20434109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10/3/2022</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17338127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10/3/2022</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23559006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10/3/2022</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34187491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10/3/2022</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12830535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10/3/2022</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16525341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10/3/2022</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1536180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7B4A7-C566-48F4-B4B8-3A5E7B6C5C3A}"/>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D3B93F5-BC8B-452C-ACE2-C7E01D1B80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39A49B3-A57D-46C5-8462-0C52509F8FCA}"/>
              </a:ext>
            </a:extLst>
          </p:cNvPr>
          <p:cNvSpPr>
            <a:spLocks noGrp="1"/>
          </p:cNvSpPr>
          <p:nvPr>
            <p:ph type="dt" sz="half" idx="10"/>
          </p:nvPr>
        </p:nvSpPr>
        <p:spPr/>
        <p:txBody>
          <a:bodyPr/>
          <a:lstStyle/>
          <a:p>
            <a:fld id="{48913E51-B7F7-4C24-B8E3-5471755DC0E0}" type="datetime1">
              <a:rPr lang="en-US" smtClean="0"/>
              <a:t>10/3/2022</a:t>
            </a:fld>
            <a:endParaRPr lang="en-US"/>
          </a:p>
        </p:txBody>
      </p:sp>
      <p:sp>
        <p:nvSpPr>
          <p:cNvPr id="5" name="Footer Placeholder 4">
            <a:extLst>
              <a:ext uri="{FF2B5EF4-FFF2-40B4-BE49-F238E27FC236}">
                <a16:creationId xmlns:a16="http://schemas.microsoft.com/office/drawing/2014/main" id="{9EC8C810-EAF4-4D86-84DD-2E574122DD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7E738-8574-490B-974B-9AD3B2AAE521}"/>
              </a:ext>
            </a:extLst>
          </p:cNvPr>
          <p:cNvSpPr>
            <a:spLocks noGrp="1"/>
          </p:cNvSpPr>
          <p:nvPr>
            <p:ph type="sldNum" sz="quarter" idx="12"/>
          </p:nvPr>
        </p:nvSpPr>
        <p:spPr/>
        <p:txBody>
          <a:bodyPr/>
          <a:lstStyle/>
          <a:p>
            <a:fld id="{273BAE12-D270-459D-897B-6833652BB167}" type="slidenum">
              <a:rPr lang="en-US" smtClean="0"/>
              <a:t>‹N°›</a:t>
            </a:fld>
            <a:endParaRPr lang="en-US"/>
          </a:p>
        </p:txBody>
      </p:sp>
    </p:spTree>
    <p:extLst>
      <p:ext uri="{BB962C8B-B14F-4D97-AF65-F5344CB8AC3E}">
        <p14:creationId xmlns:p14="http://schemas.microsoft.com/office/powerpoint/2010/main" val="1765894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10/3/2022</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42617364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10/3/2022</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36142927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10/3/2022</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41397537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10/3/2022</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‹N°›</a:t>
            </a:fld>
            <a:endParaRPr lang="en-US"/>
          </a:p>
        </p:txBody>
      </p:sp>
    </p:spTree>
    <p:extLst>
      <p:ext uri="{BB962C8B-B14F-4D97-AF65-F5344CB8AC3E}">
        <p14:creationId xmlns:p14="http://schemas.microsoft.com/office/powerpoint/2010/main" val="262660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764E-4B3D-4B6A-A210-B50E4F60E246}"/>
              </a:ext>
            </a:extLst>
          </p:cNvPr>
          <p:cNvSpPr>
            <a:spLocks noGrp="1"/>
          </p:cNvSpPr>
          <p:nvPr>
            <p:ph type="title"/>
          </p:nvPr>
        </p:nvSpPr>
        <p:spPr>
          <a:xfrm>
            <a:off x="831850" y="1709738"/>
            <a:ext cx="10515600" cy="2852737"/>
          </a:xfrm>
        </p:spPr>
        <p:txBody>
          <a:bodyPr anchor="b">
            <a:normAutofit/>
          </a:bodyPr>
          <a:lstStyle>
            <a:lvl1pPr>
              <a:defRPr sz="52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A30AEC2-B6E6-4C09-A16F-5E2A1C9A0D0E}"/>
              </a:ext>
            </a:extLst>
          </p:cNvPr>
          <p:cNvSpPr>
            <a:spLocks noGrp="1"/>
          </p:cNvSpPr>
          <p:nvPr>
            <p:ph type="body" idx="1"/>
          </p:nvPr>
        </p:nvSpPr>
        <p:spPr>
          <a:xfrm>
            <a:off x="831850" y="4589463"/>
            <a:ext cx="10515600" cy="1500187"/>
          </a:xfrm>
        </p:spPr>
        <p:txBody>
          <a:bodyPr>
            <a:normAutofit/>
          </a:bodyPr>
          <a:lstStyle>
            <a:lvl1pPr marL="0" indent="0">
              <a:buNone/>
              <a:defRPr sz="2000">
                <a:solidFill>
                  <a:schemeClr val="tx2">
                    <a:lumMod val="60000"/>
                    <a:lumOff val="4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A37CAB-B545-4E42-BB5A-F1DAA9335033}"/>
              </a:ext>
            </a:extLst>
          </p:cNvPr>
          <p:cNvSpPr>
            <a:spLocks noGrp="1"/>
          </p:cNvSpPr>
          <p:nvPr>
            <p:ph type="dt" sz="half" idx="10"/>
          </p:nvPr>
        </p:nvSpPr>
        <p:spPr/>
        <p:txBody>
          <a:bodyPr/>
          <a:lstStyle/>
          <a:p>
            <a:fld id="{DA91A59F-D956-4598-A3C1-AE72A5387751}" type="datetime1">
              <a:rPr lang="en-US" smtClean="0"/>
              <a:t>10/3/2022</a:t>
            </a:fld>
            <a:endParaRPr lang="en-US" dirty="0"/>
          </a:p>
        </p:txBody>
      </p:sp>
      <p:sp>
        <p:nvSpPr>
          <p:cNvPr id="5" name="Footer Placeholder 4">
            <a:extLst>
              <a:ext uri="{FF2B5EF4-FFF2-40B4-BE49-F238E27FC236}">
                <a16:creationId xmlns:a16="http://schemas.microsoft.com/office/drawing/2014/main" id="{AF6D720B-7E58-43F4-9659-ADB2403A50B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95F53F-2FA5-4B5C-A151-F07BBC002B29}"/>
              </a:ext>
            </a:extLst>
          </p:cNvPr>
          <p:cNvSpPr>
            <a:spLocks noGrp="1"/>
          </p:cNvSpPr>
          <p:nvPr>
            <p:ph type="sldNum" sz="quarter" idx="12"/>
          </p:nvPr>
        </p:nvSpPr>
        <p:spPr/>
        <p:txBody>
          <a:bodyPr/>
          <a:lstStyle/>
          <a:p>
            <a:fld id="{273BAE12-D270-459D-897B-6833652BB167}" type="slidenum">
              <a:rPr lang="en-US" smtClean="0"/>
              <a:t>‹N°›</a:t>
            </a:fld>
            <a:endParaRPr lang="en-US" dirty="0"/>
          </a:p>
        </p:txBody>
      </p:sp>
    </p:spTree>
    <p:extLst>
      <p:ext uri="{BB962C8B-B14F-4D97-AF65-F5344CB8AC3E}">
        <p14:creationId xmlns:p14="http://schemas.microsoft.com/office/powerpoint/2010/main" val="109137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473D3-0F03-4BF4-831F-34E80BAC551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74C09409-59F2-486F-A6D0-FAEE8FFF25B2}"/>
              </a:ext>
            </a:extLst>
          </p:cNvPr>
          <p:cNvSpPr>
            <a:spLocks noGrp="1"/>
          </p:cNvSpPr>
          <p:nvPr>
            <p:ph sz="half" idx="1"/>
          </p:nvPr>
        </p:nvSpPr>
        <p:spPr>
          <a:xfrm>
            <a:off x="838200" y="2195847"/>
            <a:ext cx="5181600" cy="3981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3087241-B390-47A6-8070-C3D4652F887B}"/>
              </a:ext>
            </a:extLst>
          </p:cNvPr>
          <p:cNvSpPr>
            <a:spLocks noGrp="1"/>
          </p:cNvSpPr>
          <p:nvPr>
            <p:ph sz="half" idx="2"/>
          </p:nvPr>
        </p:nvSpPr>
        <p:spPr>
          <a:xfrm>
            <a:off x="6172200" y="2195847"/>
            <a:ext cx="5181600" cy="3981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080B360-2ACA-4B93-9439-591B6D3FBC3F}"/>
              </a:ext>
            </a:extLst>
          </p:cNvPr>
          <p:cNvSpPr>
            <a:spLocks noGrp="1"/>
          </p:cNvSpPr>
          <p:nvPr>
            <p:ph type="dt" sz="half" idx="10"/>
          </p:nvPr>
        </p:nvSpPr>
        <p:spPr/>
        <p:txBody>
          <a:bodyPr/>
          <a:lstStyle/>
          <a:p>
            <a:fld id="{D70BBD69-7BD3-4731-8064-242619E92CBE}" type="datetime1">
              <a:rPr lang="en-US" smtClean="0"/>
              <a:t>10/3/2022</a:t>
            </a:fld>
            <a:endParaRPr lang="en-US"/>
          </a:p>
        </p:txBody>
      </p:sp>
      <p:sp>
        <p:nvSpPr>
          <p:cNvPr id="6" name="Footer Placeholder 5">
            <a:extLst>
              <a:ext uri="{FF2B5EF4-FFF2-40B4-BE49-F238E27FC236}">
                <a16:creationId xmlns:a16="http://schemas.microsoft.com/office/drawing/2014/main" id="{684A73E2-CF78-404C-A86F-E70A284AE9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A8F42A-11E1-42A0-8ECF-A5BBA3B8CA56}"/>
              </a:ext>
            </a:extLst>
          </p:cNvPr>
          <p:cNvSpPr>
            <a:spLocks noGrp="1"/>
          </p:cNvSpPr>
          <p:nvPr>
            <p:ph type="sldNum" sz="quarter" idx="12"/>
          </p:nvPr>
        </p:nvSpPr>
        <p:spPr/>
        <p:txBody>
          <a:bodyPr/>
          <a:lstStyle/>
          <a:p>
            <a:fld id="{273BAE12-D270-459D-897B-6833652BB167}" type="slidenum">
              <a:rPr lang="en-US" smtClean="0"/>
              <a:t>‹N°›</a:t>
            </a:fld>
            <a:endParaRPr lang="en-US"/>
          </a:p>
        </p:txBody>
      </p:sp>
    </p:spTree>
    <p:extLst>
      <p:ext uri="{BB962C8B-B14F-4D97-AF65-F5344CB8AC3E}">
        <p14:creationId xmlns:p14="http://schemas.microsoft.com/office/powerpoint/2010/main" val="4091291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CA31-EE14-41DD-9914-DA7138220460}"/>
              </a:ext>
            </a:extLst>
          </p:cNvPr>
          <p:cNvSpPr>
            <a:spLocks noGrp="1"/>
          </p:cNvSpPr>
          <p:nvPr>
            <p:ph type="title"/>
          </p:nvPr>
        </p:nvSpPr>
        <p:spPr>
          <a:xfrm>
            <a:off x="839788" y="731520"/>
            <a:ext cx="105156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CB22AB6-1657-4AE2-8607-2C77A25D79D9}"/>
              </a:ext>
            </a:extLst>
          </p:cNvPr>
          <p:cNvSpPr>
            <a:spLocks noGrp="1"/>
          </p:cNvSpPr>
          <p:nvPr>
            <p:ph type="body" idx="1"/>
          </p:nvPr>
        </p:nvSpPr>
        <p:spPr>
          <a:xfrm>
            <a:off x="839788" y="2149131"/>
            <a:ext cx="5157787" cy="693696"/>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AA6DC0-D4D5-4164-A3FD-6BB5CBB2BBAD}"/>
              </a:ext>
            </a:extLst>
          </p:cNvPr>
          <p:cNvSpPr>
            <a:spLocks noGrp="1"/>
          </p:cNvSpPr>
          <p:nvPr>
            <p:ph sz="half" idx="2"/>
          </p:nvPr>
        </p:nvSpPr>
        <p:spPr>
          <a:xfrm>
            <a:off x="839788" y="2910625"/>
            <a:ext cx="5157787" cy="3100561"/>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129B35F8-95F3-43D1-8917-5836BAA90490}"/>
              </a:ext>
            </a:extLst>
          </p:cNvPr>
          <p:cNvSpPr>
            <a:spLocks noGrp="1"/>
          </p:cNvSpPr>
          <p:nvPr>
            <p:ph type="body" sz="quarter" idx="3"/>
          </p:nvPr>
        </p:nvSpPr>
        <p:spPr>
          <a:xfrm>
            <a:off x="6172200" y="2149131"/>
            <a:ext cx="5183188" cy="693696"/>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B639E7-F4A3-4ADE-B290-0A4F9761B977}"/>
              </a:ext>
            </a:extLst>
          </p:cNvPr>
          <p:cNvSpPr>
            <a:spLocks noGrp="1"/>
          </p:cNvSpPr>
          <p:nvPr>
            <p:ph sz="quarter" idx="4"/>
          </p:nvPr>
        </p:nvSpPr>
        <p:spPr>
          <a:xfrm>
            <a:off x="6172200" y="2910625"/>
            <a:ext cx="5183188" cy="3100561"/>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D6F296B-429F-4DFC-ABC3-0A078EA99425}"/>
              </a:ext>
            </a:extLst>
          </p:cNvPr>
          <p:cNvSpPr>
            <a:spLocks noGrp="1"/>
          </p:cNvSpPr>
          <p:nvPr>
            <p:ph type="dt" sz="half" idx="10"/>
          </p:nvPr>
        </p:nvSpPr>
        <p:spPr/>
        <p:txBody>
          <a:bodyPr/>
          <a:lstStyle/>
          <a:p>
            <a:fld id="{38BD77D9-239F-488B-9358-023C46BC7084}" type="datetime1">
              <a:rPr lang="en-US" smtClean="0"/>
              <a:t>10/3/2022</a:t>
            </a:fld>
            <a:endParaRPr lang="en-US"/>
          </a:p>
        </p:txBody>
      </p:sp>
      <p:sp>
        <p:nvSpPr>
          <p:cNvPr id="8" name="Footer Placeholder 7">
            <a:extLst>
              <a:ext uri="{FF2B5EF4-FFF2-40B4-BE49-F238E27FC236}">
                <a16:creationId xmlns:a16="http://schemas.microsoft.com/office/drawing/2014/main" id="{0B7103B9-D521-4910-AC15-F12F25CB95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73A6D9-123D-492C-B5CE-294EF2559FAB}"/>
              </a:ext>
            </a:extLst>
          </p:cNvPr>
          <p:cNvSpPr>
            <a:spLocks noGrp="1"/>
          </p:cNvSpPr>
          <p:nvPr>
            <p:ph type="sldNum" sz="quarter" idx="12"/>
          </p:nvPr>
        </p:nvSpPr>
        <p:spPr/>
        <p:txBody>
          <a:bodyPr/>
          <a:lstStyle/>
          <a:p>
            <a:fld id="{273BAE12-D270-459D-897B-6833652BB167}" type="slidenum">
              <a:rPr lang="en-US" smtClean="0"/>
              <a:t>‹N°›</a:t>
            </a:fld>
            <a:endParaRPr lang="en-US"/>
          </a:p>
        </p:txBody>
      </p:sp>
    </p:spTree>
    <p:extLst>
      <p:ext uri="{BB962C8B-B14F-4D97-AF65-F5344CB8AC3E}">
        <p14:creationId xmlns:p14="http://schemas.microsoft.com/office/powerpoint/2010/main" val="2187256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92A22-4B4D-4F58-9783-A0469DA4D233}"/>
              </a:ext>
            </a:extLst>
          </p:cNvPr>
          <p:cNvSpPr>
            <a:spLocks noGrp="1"/>
          </p:cNvSpPr>
          <p:nvPr>
            <p:ph type="title"/>
          </p:nvPr>
        </p:nvSpPr>
        <p:spPr>
          <a:xfrm>
            <a:off x="838200" y="731520"/>
            <a:ext cx="10515600"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3B5EE610-5457-4E8C-B568-B8D560773B5C}"/>
              </a:ext>
            </a:extLst>
          </p:cNvPr>
          <p:cNvSpPr>
            <a:spLocks noGrp="1"/>
          </p:cNvSpPr>
          <p:nvPr>
            <p:ph type="dt" sz="half" idx="10"/>
          </p:nvPr>
        </p:nvSpPr>
        <p:spPr/>
        <p:txBody>
          <a:bodyPr/>
          <a:lstStyle/>
          <a:p>
            <a:fld id="{1EE61C24-7140-4FDE-92F3-654C6E2D3C1C}" type="datetime1">
              <a:rPr lang="en-US" smtClean="0"/>
              <a:t>10/3/2022</a:t>
            </a:fld>
            <a:endParaRPr lang="en-US"/>
          </a:p>
        </p:txBody>
      </p:sp>
      <p:sp>
        <p:nvSpPr>
          <p:cNvPr id="4" name="Footer Placeholder 3">
            <a:extLst>
              <a:ext uri="{FF2B5EF4-FFF2-40B4-BE49-F238E27FC236}">
                <a16:creationId xmlns:a16="http://schemas.microsoft.com/office/drawing/2014/main" id="{A0BA57BB-288A-4A30-A4EC-FF0537BC26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414C89-B968-4A85-A035-E2997A5F8498}"/>
              </a:ext>
            </a:extLst>
          </p:cNvPr>
          <p:cNvSpPr>
            <a:spLocks noGrp="1"/>
          </p:cNvSpPr>
          <p:nvPr>
            <p:ph type="sldNum" sz="quarter" idx="12"/>
          </p:nvPr>
        </p:nvSpPr>
        <p:spPr/>
        <p:txBody>
          <a:bodyPr/>
          <a:lstStyle/>
          <a:p>
            <a:fld id="{273BAE12-D270-459D-897B-6833652BB167}" type="slidenum">
              <a:rPr lang="en-US" smtClean="0"/>
              <a:t>‹N°›</a:t>
            </a:fld>
            <a:endParaRPr lang="en-US"/>
          </a:p>
        </p:txBody>
      </p:sp>
    </p:spTree>
    <p:extLst>
      <p:ext uri="{BB962C8B-B14F-4D97-AF65-F5344CB8AC3E}">
        <p14:creationId xmlns:p14="http://schemas.microsoft.com/office/powerpoint/2010/main" val="284021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7A339C-4093-4B40-8C90-52F005CA9A0E}"/>
              </a:ext>
            </a:extLst>
          </p:cNvPr>
          <p:cNvSpPr>
            <a:spLocks noGrp="1"/>
          </p:cNvSpPr>
          <p:nvPr>
            <p:ph type="dt" sz="half" idx="10"/>
          </p:nvPr>
        </p:nvSpPr>
        <p:spPr/>
        <p:txBody>
          <a:bodyPr/>
          <a:lstStyle/>
          <a:p>
            <a:fld id="{DC4D6ACF-ECB9-4B5F-A429-08B8AC75E8EF}" type="datetime1">
              <a:rPr lang="en-US" smtClean="0"/>
              <a:t>10/3/2022</a:t>
            </a:fld>
            <a:endParaRPr lang="en-US"/>
          </a:p>
        </p:txBody>
      </p:sp>
      <p:sp>
        <p:nvSpPr>
          <p:cNvPr id="3" name="Footer Placeholder 2">
            <a:extLst>
              <a:ext uri="{FF2B5EF4-FFF2-40B4-BE49-F238E27FC236}">
                <a16:creationId xmlns:a16="http://schemas.microsoft.com/office/drawing/2014/main" id="{DFA33F04-8E0A-4165-930C-527D781A7D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62F57B-BEB6-4973-A362-38F638E0D05C}"/>
              </a:ext>
            </a:extLst>
          </p:cNvPr>
          <p:cNvSpPr>
            <a:spLocks noGrp="1"/>
          </p:cNvSpPr>
          <p:nvPr>
            <p:ph type="sldNum" sz="quarter" idx="12"/>
          </p:nvPr>
        </p:nvSpPr>
        <p:spPr/>
        <p:txBody>
          <a:bodyPr/>
          <a:lstStyle/>
          <a:p>
            <a:fld id="{273BAE12-D270-459D-897B-6833652BB167}" type="slidenum">
              <a:rPr lang="en-US" smtClean="0"/>
              <a:t>‹N°›</a:t>
            </a:fld>
            <a:endParaRPr lang="en-US"/>
          </a:p>
        </p:txBody>
      </p:sp>
    </p:spTree>
    <p:extLst>
      <p:ext uri="{BB962C8B-B14F-4D97-AF65-F5344CB8AC3E}">
        <p14:creationId xmlns:p14="http://schemas.microsoft.com/office/powerpoint/2010/main" val="2667095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FAC90-C2CA-44DD-8EF8-20BDD6724247}"/>
              </a:ext>
            </a:extLst>
          </p:cNvPr>
          <p:cNvSpPr>
            <a:spLocks noGrp="1"/>
          </p:cNvSpPr>
          <p:nvPr>
            <p:ph type="title"/>
          </p:nvPr>
        </p:nvSpPr>
        <p:spPr>
          <a:xfrm>
            <a:off x="839788" y="731520"/>
            <a:ext cx="3932237" cy="2346326"/>
          </a:xfrm>
        </p:spPr>
        <p:txBody>
          <a:bodyPr anchor="b">
            <a:noAutofit/>
          </a:bodyPr>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EE915FB-D5F4-4CAD-AE70-3644E81802E6}"/>
              </a:ext>
            </a:extLst>
          </p:cNvPr>
          <p:cNvSpPr>
            <a:spLocks noGrp="1"/>
          </p:cNvSpPr>
          <p:nvPr>
            <p:ph idx="1"/>
          </p:nvPr>
        </p:nvSpPr>
        <p:spPr>
          <a:xfrm>
            <a:off x="5183188" y="731521"/>
            <a:ext cx="6172200" cy="512953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7374DA3-3BAC-4045-825F-B3C27B89736B}"/>
              </a:ext>
            </a:extLst>
          </p:cNvPr>
          <p:cNvSpPr>
            <a:spLocks noGrp="1"/>
          </p:cNvSpPr>
          <p:nvPr>
            <p:ph type="body" sz="half" idx="2"/>
          </p:nvPr>
        </p:nvSpPr>
        <p:spPr>
          <a:xfrm>
            <a:off x="839788" y="3429000"/>
            <a:ext cx="3932237" cy="24399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5A0D65-0423-4E45-947A-E08C8569F15F}"/>
              </a:ext>
            </a:extLst>
          </p:cNvPr>
          <p:cNvSpPr>
            <a:spLocks noGrp="1"/>
          </p:cNvSpPr>
          <p:nvPr>
            <p:ph type="dt" sz="half" idx="10"/>
          </p:nvPr>
        </p:nvSpPr>
        <p:spPr/>
        <p:txBody>
          <a:bodyPr/>
          <a:lstStyle/>
          <a:p>
            <a:fld id="{788B429B-EE2A-486A-BDB9-0C848B4FAFDD}" type="datetime1">
              <a:rPr lang="en-US" smtClean="0"/>
              <a:t>10/3/2022</a:t>
            </a:fld>
            <a:endParaRPr lang="en-US"/>
          </a:p>
        </p:txBody>
      </p:sp>
      <p:sp>
        <p:nvSpPr>
          <p:cNvPr id="6" name="Footer Placeholder 5">
            <a:extLst>
              <a:ext uri="{FF2B5EF4-FFF2-40B4-BE49-F238E27FC236}">
                <a16:creationId xmlns:a16="http://schemas.microsoft.com/office/drawing/2014/main" id="{27E6FBD0-E49F-4DE6-9264-CEDB9BAA01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16B246-A768-4B2D-96C6-9F417852636C}"/>
              </a:ext>
            </a:extLst>
          </p:cNvPr>
          <p:cNvSpPr>
            <a:spLocks noGrp="1"/>
          </p:cNvSpPr>
          <p:nvPr>
            <p:ph type="sldNum" sz="quarter" idx="12"/>
          </p:nvPr>
        </p:nvSpPr>
        <p:spPr/>
        <p:txBody>
          <a:bodyPr/>
          <a:lstStyle/>
          <a:p>
            <a:fld id="{273BAE12-D270-459D-897B-6833652BB167}" type="slidenum">
              <a:rPr lang="en-US" smtClean="0"/>
              <a:t>‹N°›</a:t>
            </a:fld>
            <a:endParaRPr lang="en-US"/>
          </a:p>
        </p:txBody>
      </p:sp>
    </p:spTree>
    <p:extLst>
      <p:ext uri="{BB962C8B-B14F-4D97-AF65-F5344CB8AC3E}">
        <p14:creationId xmlns:p14="http://schemas.microsoft.com/office/powerpoint/2010/main" val="2877412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CB0C8-915E-4BF2-976E-B8D7EDC591F9}"/>
              </a:ext>
            </a:extLst>
          </p:cNvPr>
          <p:cNvSpPr>
            <a:spLocks noGrp="1"/>
          </p:cNvSpPr>
          <p:nvPr>
            <p:ph type="title"/>
          </p:nvPr>
        </p:nvSpPr>
        <p:spPr>
          <a:xfrm>
            <a:off x="839788" y="731520"/>
            <a:ext cx="3932237" cy="2341564"/>
          </a:xfrm>
        </p:spPr>
        <p:txBody>
          <a:bodyPr anchor="b">
            <a:noAutofit/>
          </a:bodyPr>
          <a:lstStyle>
            <a:lvl1pPr>
              <a:defRPr sz="44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710714E6-8E50-4B50-A2E0-F9D20155EB9B}"/>
              </a:ext>
            </a:extLst>
          </p:cNvPr>
          <p:cNvSpPr>
            <a:spLocks noGrp="1"/>
          </p:cNvSpPr>
          <p:nvPr>
            <p:ph type="pic" idx="1"/>
          </p:nvPr>
        </p:nvSpPr>
        <p:spPr>
          <a:xfrm>
            <a:off x="5183188" y="687257"/>
            <a:ext cx="6172200" cy="517379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E0D67A6C-5CA5-4EF0-B1C4-ED85FF255AE3}"/>
              </a:ext>
            </a:extLst>
          </p:cNvPr>
          <p:cNvSpPr>
            <a:spLocks noGrp="1"/>
          </p:cNvSpPr>
          <p:nvPr>
            <p:ph type="body" sz="half" idx="2"/>
          </p:nvPr>
        </p:nvSpPr>
        <p:spPr>
          <a:xfrm>
            <a:off x="839788" y="3429000"/>
            <a:ext cx="3932237" cy="243998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C76474-31D4-4567-B4EC-B6AF24488AE7}"/>
              </a:ext>
            </a:extLst>
          </p:cNvPr>
          <p:cNvSpPr>
            <a:spLocks noGrp="1"/>
          </p:cNvSpPr>
          <p:nvPr>
            <p:ph type="dt" sz="half" idx="10"/>
          </p:nvPr>
        </p:nvSpPr>
        <p:spPr/>
        <p:txBody>
          <a:bodyPr/>
          <a:lstStyle/>
          <a:p>
            <a:fld id="{8DA5FE4A-CB8D-40AB-BFFC-AAF37EA071CB}" type="datetime1">
              <a:rPr lang="en-US" smtClean="0"/>
              <a:t>10/3/2022</a:t>
            </a:fld>
            <a:endParaRPr lang="en-US"/>
          </a:p>
        </p:txBody>
      </p:sp>
      <p:sp>
        <p:nvSpPr>
          <p:cNvPr id="6" name="Footer Placeholder 5">
            <a:extLst>
              <a:ext uri="{FF2B5EF4-FFF2-40B4-BE49-F238E27FC236}">
                <a16:creationId xmlns:a16="http://schemas.microsoft.com/office/drawing/2014/main" id="{5C902DE0-33F5-4372-8EB5-F5746D344A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C5C2EF-849D-4B2C-8ED6-D26553657DBA}"/>
              </a:ext>
            </a:extLst>
          </p:cNvPr>
          <p:cNvSpPr>
            <a:spLocks noGrp="1"/>
          </p:cNvSpPr>
          <p:nvPr>
            <p:ph type="sldNum" sz="quarter" idx="12"/>
          </p:nvPr>
        </p:nvSpPr>
        <p:spPr/>
        <p:txBody>
          <a:bodyPr/>
          <a:lstStyle/>
          <a:p>
            <a:fld id="{273BAE12-D270-459D-897B-6833652BB167}" type="slidenum">
              <a:rPr lang="en-US" smtClean="0"/>
              <a:t>‹N°›</a:t>
            </a:fld>
            <a:endParaRPr lang="en-US"/>
          </a:p>
        </p:txBody>
      </p:sp>
    </p:spTree>
    <p:extLst>
      <p:ext uri="{BB962C8B-B14F-4D97-AF65-F5344CB8AC3E}">
        <p14:creationId xmlns:p14="http://schemas.microsoft.com/office/powerpoint/2010/main" val="97741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293296F-4C3A-4530-98F5-F83646ACE913}"/>
              </a:ext>
              <a:ext uri="{C183D7F6-B498-43B3-948B-1728B52AA6E4}">
                <adec:decorative xmlns:adec="http://schemas.microsoft.com/office/drawing/2017/decorative" val="1"/>
              </a:ext>
            </a:extLst>
          </p:cNvPr>
          <p:cNvSpPr/>
          <p:nvPr/>
        </p:nvSpPr>
        <p:spPr>
          <a:xfrm>
            <a:off x="2189" y="0"/>
            <a:ext cx="12192000" cy="6857997"/>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7">
            <a:extLst>
              <a:ext uri="{FF2B5EF4-FFF2-40B4-BE49-F238E27FC236}">
                <a16:creationId xmlns:a16="http://schemas.microsoft.com/office/drawing/2014/main" id="{3914D2BD-3C47-433D-81FE-DC6C39595F0E}"/>
              </a:ext>
              <a:ext uri="{C183D7F6-B498-43B3-948B-1728B52AA6E4}">
                <adec:decorative xmlns:adec="http://schemas.microsoft.com/office/drawing/2017/decorative" val="1"/>
              </a:ext>
            </a:extLst>
          </p:cNvPr>
          <p:cNvGrpSpPr/>
          <p:nvPr/>
        </p:nvGrpSpPr>
        <p:grpSpPr>
          <a:xfrm>
            <a:off x="572" y="-1"/>
            <a:ext cx="12192000" cy="6857996"/>
            <a:chOff x="572" y="-1"/>
            <a:chExt cx="12192000" cy="6857996"/>
          </a:xfrm>
        </p:grpSpPr>
        <p:cxnSp>
          <p:nvCxnSpPr>
            <p:cNvPr id="9" name="Straight Connector 8">
              <a:extLst>
                <a:ext uri="{FF2B5EF4-FFF2-40B4-BE49-F238E27FC236}">
                  <a16:creationId xmlns:a16="http://schemas.microsoft.com/office/drawing/2014/main" id="{D3DD55E4-EA4F-4874-8B5B-6E0EAF4BBFC4}"/>
                </a:ext>
              </a:extLst>
            </p:cNvPr>
            <p:cNvCxnSpPr>
              <a:cxnSpLocks/>
            </p:cNvCxnSpPr>
            <p:nvPr/>
          </p:nvCxnSpPr>
          <p:spPr>
            <a:xfrm>
              <a:off x="1667" y="6276706"/>
              <a:ext cx="12189811"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2950BAF-7673-4138-AEA2-DE7D368CC357}"/>
                </a:ext>
              </a:extLst>
            </p:cNvPr>
            <p:cNvCxnSpPr>
              <a:cxnSpLocks/>
            </p:cNvCxnSpPr>
            <p:nvPr/>
          </p:nvCxnSpPr>
          <p:spPr>
            <a:xfrm>
              <a:off x="572" y="580876"/>
              <a:ext cx="1219200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BE3E2B5-EA1C-415A-941A-843C7EA148E1}"/>
                </a:ext>
              </a:extLst>
            </p:cNvPr>
            <p:cNvCxnSpPr>
              <a:cxnSpLocks/>
            </p:cNvCxnSpPr>
            <p:nvPr/>
          </p:nvCxnSpPr>
          <p:spPr>
            <a:xfrm rot="16200000">
              <a:off x="8134324"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87FA3A6-E398-4576-B6B8-3328028D84B2}"/>
                </a:ext>
              </a:extLst>
            </p:cNvPr>
            <p:cNvCxnSpPr>
              <a:cxnSpLocks/>
            </p:cNvCxnSpPr>
            <p:nvPr/>
          </p:nvCxnSpPr>
          <p:spPr>
            <a:xfrm rot="16200000">
              <a:off x="-2794261"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Graphic 33">
              <a:extLst>
                <a:ext uri="{FF2B5EF4-FFF2-40B4-BE49-F238E27FC236}">
                  <a16:creationId xmlns:a16="http://schemas.microsoft.com/office/drawing/2014/main" id="{EFB597D7-65E0-476A-B9EB-3AA6ED33884C}"/>
                </a:ext>
              </a:extLst>
            </p:cNvPr>
            <p:cNvSpPr/>
            <p:nvPr/>
          </p:nvSpPr>
          <p:spPr>
            <a:xfrm>
              <a:off x="4277016" y="-1"/>
              <a:ext cx="3637968" cy="580875"/>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dirty="0"/>
            </a:p>
          </p:txBody>
        </p:sp>
        <p:sp>
          <p:nvSpPr>
            <p:cNvPr id="14" name="Graphic 33">
              <a:extLst>
                <a:ext uri="{FF2B5EF4-FFF2-40B4-BE49-F238E27FC236}">
                  <a16:creationId xmlns:a16="http://schemas.microsoft.com/office/drawing/2014/main" id="{11AA060A-BE0E-4687-8F9E-0E2955D9796D}"/>
                </a:ext>
              </a:extLst>
            </p:cNvPr>
            <p:cNvSpPr/>
            <p:nvPr/>
          </p:nvSpPr>
          <p:spPr>
            <a:xfrm rot="10800000">
              <a:off x="4305089" y="6276705"/>
              <a:ext cx="3581824" cy="581290"/>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dirty="0"/>
            </a:p>
          </p:txBody>
        </p:sp>
      </p:grpSp>
      <p:sp>
        <p:nvSpPr>
          <p:cNvPr id="2" name="Title Placeholder 1">
            <a:extLst>
              <a:ext uri="{FF2B5EF4-FFF2-40B4-BE49-F238E27FC236}">
                <a16:creationId xmlns:a16="http://schemas.microsoft.com/office/drawing/2014/main" id="{2D78318D-FE3E-41D7-9A8C-2065A2C46AF3}"/>
              </a:ext>
            </a:extLst>
          </p:cNvPr>
          <p:cNvSpPr>
            <a:spLocks noGrp="1"/>
          </p:cNvSpPr>
          <p:nvPr>
            <p:ph type="title"/>
          </p:nvPr>
        </p:nvSpPr>
        <p:spPr>
          <a:xfrm>
            <a:off x="838200" y="727323"/>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DB06718-79E7-4159-A003-F86FE7B3D829}"/>
              </a:ext>
            </a:extLst>
          </p:cNvPr>
          <p:cNvSpPr>
            <a:spLocks noGrp="1"/>
          </p:cNvSpPr>
          <p:nvPr>
            <p:ph type="body" idx="1"/>
          </p:nvPr>
        </p:nvSpPr>
        <p:spPr>
          <a:xfrm>
            <a:off x="838200" y="2189408"/>
            <a:ext cx="10515600" cy="382177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B1F99FF-FFE2-431D-A0C8-A46C21712A20}"/>
              </a:ext>
            </a:extLst>
          </p:cNvPr>
          <p:cNvSpPr>
            <a:spLocks noGrp="1"/>
          </p:cNvSpPr>
          <p:nvPr>
            <p:ph type="dt" sz="half" idx="2"/>
          </p:nvPr>
        </p:nvSpPr>
        <p:spPr>
          <a:xfrm>
            <a:off x="838200" y="136525"/>
            <a:ext cx="2743200" cy="365125"/>
          </a:xfrm>
          <a:prstGeom prst="rect">
            <a:avLst/>
          </a:prstGeom>
        </p:spPr>
        <p:txBody>
          <a:bodyPr vert="horz" lIns="91440" tIns="45720" rIns="91440" bIns="45720" rtlCol="0" anchor="ctr"/>
          <a:lstStyle>
            <a:lvl1pPr algn="l">
              <a:defRPr sz="800" cap="all" spc="150" baseline="0">
                <a:solidFill>
                  <a:schemeClr val="tx2">
                    <a:lumMod val="60000"/>
                    <a:lumOff val="40000"/>
                  </a:schemeClr>
                </a:solidFill>
              </a:defRPr>
            </a:lvl1pPr>
          </a:lstStyle>
          <a:p>
            <a:fld id="{C0517C94-3B1E-4991-BED3-41F8B0158A00}" type="datetime1">
              <a:rPr lang="en-US" smtClean="0"/>
              <a:t>10/3/2022</a:t>
            </a:fld>
            <a:endParaRPr lang="en-US" dirty="0"/>
          </a:p>
        </p:txBody>
      </p:sp>
      <p:sp>
        <p:nvSpPr>
          <p:cNvPr id="5" name="Footer Placeholder 4">
            <a:extLst>
              <a:ext uri="{FF2B5EF4-FFF2-40B4-BE49-F238E27FC236}">
                <a16:creationId xmlns:a16="http://schemas.microsoft.com/office/drawing/2014/main" id="{51C3547E-668D-4191-847C-7424F75496E6}"/>
              </a:ext>
            </a:extLst>
          </p:cNvPr>
          <p:cNvSpPr>
            <a:spLocks noGrp="1"/>
          </p:cNvSpPr>
          <p:nvPr>
            <p:ph type="ftr" sz="quarter" idx="3"/>
          </p:nvPr>
        </p:nvSpPr>
        <p:spPr>
          <a:xfrm>
            <a:off x="838200" y="6356350"/>
            <a:ext cx="3450659" cy="365125"/>
          </a:xfrm>
          <a:prstGeom prst="rect">
            <a:avLst/>
          </a:prstGeom>
        </p:spPr>
        <p:txBody>
          <a:bodyPr vert="horz" lIns="91440" tIns="45720" rIns="91440" bIns="45720" rtlCol="0" anchor="ctr"/>
          <a:lstStyle>
            <a:lvl1pPr algn="l">
              <a:defRPr sz="800" cap="all" spc="150" baseline="0">
                <a:solidFill>
                  <a:schemeClr val="tx2">
                    <a:lumMod val="60000"/>
                    <a:lumOff val="40000"/>
                  </a:schemeClr>
                </a:solidFill>
              </a:defRPr>
            </a:lvl1pPr>
          </a:lstStyle>
          <a:p>
            <a:endParaRPr lang="en-US" dirty="0"/>
          </a:p>
        </p:txBody>
      </p:sp>
      <p:sp>
        <p:nvSpPr>
          <p:cNvPr id="6" name="Slide Number Placeholder 5">
            <a:extLst>
              <a:ext uri="{FF2B5EF4-FFF2-40B4-BE49-F238E27FC236}">
                <a16:creationId xmlns:a16="http://schemas.microsoft.com/office/drawing/2014/main" id="{8CBB6E6E-8527-4F63-A0C7-84CD44A2B00D}"/>
              </a:ext>
            </a:extLst>
          </p:cNvPr>
          <p:cNvSpPr>
            <a:spLocks noGrp="1"/>
          </p:cNvSpPr>
          <p:nvPr>
            <p:ph type="sldNum" sz="quarter" idx="4"/>
          </p:nvPr>
        </p:nvSpPr>
        <p:spPr>
          <a:xfrm>
            <a:off x="11563467" y="3246434"/>
            <a:ext cx="628533" cy="365125"/>
          </a:xfrm>
          <a:prstGeom prst="rect">
            <a:avLst/>
          </a:prstGeom>
        </p:spPr>
        <p:txBody>
          <a:bodyPr vert="horz" lIns="91440" tIns="45720" rIns="91440" bIns="45720" rtlCol="0" anchor="ctr"/>
          <a:lstStyle>
            <a:lvl1pPr algn="ctr">
              <a:defRPr sz="1100" cap="all" spc="150" baseline="0">
                <a:solidFill>
                  <a:schemeClr val="tx2">
                    <a:lumMod val="60000"/>
                    <a:lumOff val="40000"/>
                  </a:schemeClr>
                </a:solidFill>
              </a:defRPr>
            </a:lvl1pPr>
          </a:lstStyle>
          <a:p>
            <a:fld id="{273BAE12-D270-459D-897B-6833652BB167}" type="slidenum">
              <a:rPr lang="en-US" smtClean="0"/>
              <a:pPr/>
              <a:t>‹N°›</a:t>
            </a:fld>
            <a:endParaRPr lang="en-US" dirty="0"/>
          </a:p>
        </p:txBody>
      </p:sp>
    </p:spTree>
    <p:extLst>
      <p:ext uri="{BB962C8B-B14F-4D97-AF65-F5344CB8AC3E}">
        <p14:creationId xmlns:p14="http://schemas.microsoft.com/office/powerpoint/2010/main" val="292139509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00" r:id="rId5"/>
    <p:sldLayoutId id="2147483701" r:id="rId6"/>
    <p:sldLayoutId id="2147483706" r:id="rId7"/>
    <p:sldLayoutId id="2147483702" r:id="rId8"/>
    <p:sldLayoutId id="2147483703" r:id="rId9"/>
    <p:sldLayoutId id="2147483704" r:id="rId10"/>
    <p:sldLayoutId id="2147483705" r:id="rId11"/>
  </p:sldLayoutIdLst>
  <p:hf sldNum="0" hdr="0" ftr="0" dt="0"/>
  <p:txStyles>
    <p:titleStyle>
      <a:lvl1pPr algn="l" defTabSz="914400" rtl="0" eaLnBrk="1" latinLnBrk="0" hangingPunct="1">
        <a:lnSpc>
          <a:spcPct val="100000"/>
        </a:lnSpc>
        <a:spcBef>
          <a:spcPct val="0"/>
        </a:spcBef>
        <a:buNone/>
        <a:defRPr sz="4400" kern="1200">
          <a:solidFill>
            <a:schemeClr val="tx2">
              <a:lumMod val="60000"/>
              <a:lumOff val="40000"/>
            </a:schemeClr>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2">
              <a:lumMod val="60000"/>
              <a:lumOff val="40000"/>
            </a:schemeClr>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2">
              <a:lumMod val="60000"/>
              <a:lumOff val="40000"/>
            </a:schemeClr>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2">
              <a:lumMod val="60000"/>
              <a:lumOff val="40000"/>
            </a:schemeClr>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2">
              <a:lumMod val="60000"/>
              <a:lumOff val="40000"/>
            </a:schemeClr>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2">
              <a:lumMod val="60000"/>
              <a:lumOff val="4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10/3/2022</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‹N°›</a:t>
            </a:fld>
            <a:endParaRPr lang="en-US"/>
          </a:p>
        </p:txBody>
      </p:sp>
    </p:spTree>
    <p:extLst>
      <p:ext uri="{BB962C8B-B14F-4D97-AF65-F5344CB8AC3E}">
        <p14:creationId xmlns:p14="http://schemas.microsoft.com/office/powerpoint/2010/main" val="576454562"/>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0" r:id="rId6"/>
    <p:sldLayoutId id="2147483675" r:id="rId7"/>
    <p:sldLayoutId id="2147483676" r:id="rId8"/>
    <p:sldLayoutId id="2147483677" r:id="rId9"/>
    <p:sldLayoutId id="2147483678" r:id="rId10"/>
    <p:sldLayoutId id="2147483679" r:id="rId11"/>
    <p:sldLayoutId id="2147483681" r:id="rId12"/>
  </p:sldLayoutIdLst>
  <p:txStyles>
    <p:titleStyle>
      <a:lvl1pPr algn="l" defTabSz="914400" rtl="0" eaLnBrk="1" latinLnBrk="0" hangingPunct="1">
        <a:lnSpc>
          <a:spcPct val="90000"/>
        </a:lnSpc>
        <a:spcBef>
          <a:spcPct val="0"/>
        </a:spcBef>
        <a:buNone/>
        <a:defRPr sz="400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1B63EEE-B5E3-42ED-90DF-2948123C70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67" y="4738"/>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00DC7BE8-B819-4865-ACAD-6EE9C97212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7"/>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8" name="Group 17">
            <a:extLst>
              <a:ext uri="{FF2B5EF4-FFF2-40B4-BE49-F238E27FC236}">
                <a16:creationId xmlns:a16="http://schemas.microsoft.com/office/drawing/2014/main" id="{E6C9AB00-EF0D-4621-BAA6-149A927DCAF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72" y="0"/>
            <a:ext cx="12192000" cy="6857912"/>
            <a:chOff x="572" y="0"/>
            <a:chExt cx="12192000" cy="6857912"/>
          </a:xfrm>
        </p:grpSpPr>
        <p:cxnSp>
          <p:nvCxnSpPr>
            <p:cNvPr id="19" name="Straight Connector 18">
              <a:extLst>
                <a:ext uri="{FF2B5EF4-FFF2-40B4-BE49-F238E27FC236}">
                  <a16:creationId xmlns:a16="http://schemas.microsoft.com/office/drawing/2014/main" id="{FE717950-671C-4648-A67E-18875C66910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flipV="1">
              <a:off x="6091410" y="574154"/>
              <a:ext cx="4590" cy="5693884"/>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C51BECCE-7ED9-446D-A97D-57E8FF759067}"/>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72" y="0"/>
              <a:ext cx="12192000" cy="6857912"/>
              <a:chOff x="572" y="0"/>
              <a:chExt cx="12192000" cy="6857912"/>
            </a:xfrm>
          </p:grpSpPr>
          <p:cxnSp>
            <p:nvCxnSpPr>
              <p:cNvPr id="21" name="Straight Connector 20">
                <a:extLst>
                  <a:ext uri="{FF2B5EF4-FFF2-40B4-BE49-F238E27FC236}">
                    <a16:creationId xmlns:a16="http://schemas.microsoft.com/office/drawing/2014/main" id="{D0D499E1-048B-4EBD-A2B9-C31EC76B8D0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7" y="6276706"/>
                <a:ext cx="12189811"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2FDE6FD2-F740-4F21-BDDD-5503189E1B8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72" y="580876"/>
                <a:ext cx="1219200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1F892CE-3849-449F-BDAC-67211345885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8134324"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2299FA2-8995-44B7-B0A0-05C208AD607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2794261"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sp>
        <p:nvSpPr>
          <p:cNvPr id="2" name="Titre 1">
            <a:extLst>
              <a:ext uri="{FF2B5EF4-FFF2-40B4-BE49-F238E27FC236}">
                <a16:creationId xmlns:a16="http://schemas.microsoft.com/office/drawing/2014/main" id="{F9F21750-0F12-6974-30F1-06B77DCA9E46}"/>
              </a:ext>
            </a:extLst>
          </p:cNvPr>
          <p:cNvSpPr>
            <a:spLocks noGrp="1"/>
          </p:cNvSpPr>
          <p:nvPr>
            <p:ph type="ctrTitle"/>
          </p:nvPr>
        </p:nvSpPr>
        <p:spPr>
          <a:xfrm>
            <a:off x="946151" y="1289050"/>
            <a:ext cx="4668835" cy="2538535"/>
          </a:xfrm>
        </p:spPr>
        <p:txBody>
          <a:bodyPr>
            <a:normAutofit/>
          </a:bodyPr>
          <a:lstStyle/>
          <a:p>
            <a:pPr algn="ctr"/>
            <a:r>
              <a:rPr lang="fr-CA" dirty="0"/>
              <a:t>La communication interculturelle</a:t>
            </a:r>
          </a:p>
        </p:txBody>
      </p:sp>
      <p:sp>
        <p:nvSpPr>
          <p:cNvPr id="3" name="Sous-titre 2">
            <a:extLst>
              <a:ext uri="{FF2B5EF4-FFF2-40B4-BE49-F238E27FC236}">
                <a16:creationId xmlns:a16="http://schemas.microsoft.com/office/drawing/2014/main" id="{E81690AF-80D3-D673-3986-B93C6BB0EAD9}"/>
              </a:ext>
            </a:extLst>
          </p:cNvPr>
          <p:cNvSpPr>
            <a:spLocks noGrp="1"/>
          </p:cNvSpPr>
          <p:nvPr>
            <p:ph type="subTitle" idx="1"/>
          </p:nvPr>
        </p:nvSpPr>
        <p:spPr>
          <a:xfrm>
            <a:off x="946151" y="3905251"/>
            <a:ext cx="4668835" cy="1733572"/>
          </a:xfrm>
        </p:spPr>
        <p:txBody>
          <a:bodyPr>
            <a:normAutofit/>
          </a:bodyPr>
          <a:lstStyle/>
          <a:p>
            <a:pPr algn="ctr"/>
            <a:r>
              <a:rPr lang="fr-CA" sz="1800" dirty="0"/>
              <a:t>©Anne-Sophie Labbé, chargée de cours</a:t>
            </a:r>
          </a:p>
          <a:p>
            <a:pPr algn="ctr"/>
            <a:r>
              <a:rPr lang="fr-CA" sz="1800" dirty="0"/>
              <a:t>Techniques d’éducation spécialisée</a:t>
            </a:r>
          </a:p>
          <a:p>
            <a:pPr algn="ctr"/>
            <a:r>
              <a:rPr lang="fr-CA" sz="1800" dirty="0"/>
              <a:t>Collège Mérici</a:t>
            </a:r>
          </a:p>
        </p:txBody>
      </p:sp>
      <p:pic>
        <p:nvPicPr>
          <p:cNvPr id="4" name="Picture 3" descr="Boîtes de dialogue multicolores">
            <a:extLst>
              <a:ext uri="{FF2B5EF4-FFF2-40B4-BE49-F238E27FC236}">
                <a16:creationId xmlns:a16="http://schemas.microsoft.com/office/drawing/2014/main" id="{E36F1A2F-349F-7FD4-DA27-95BB5F176D0F}"/>
              </a:ext>
            </a:extLst>
          </p:cNvPr>
          <p:cNvPicPr>
            <a:picLocks noChangeAspect="1"/>
          </p:cNvPicPr>
          <p:nvPr/>
        </p:nvPicPr>
        <p:blipFill rotWithShape="1">
          <a:blip r:embed="rId2"/>
          <a:srcRect l="14256" r="18361" b="2"/>
          <a:stretch/>
        </p:blipFill>
        <p:spPr>
          <a:xfrm>
            <a:off x="6583817" y="836596"/>
            <a:ext cx="4449836" cy="5117839"/>
          </a:xfrm>
          <a:prstGeom prst="rect">
            <a:avLst/>
          </a:prstGeom>
        </p:spPr>
      </p:pic>
    </p:spTree>
    <p:extLst>
      <p:ext uri="{BB962C8B-B14F-4D97-AF65-F5344CB8AC3E}">
        <p14:creationId xmlns:p14="http://schemas.microsoft.com/office/powerpoint/2010/main" val="3903551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33425" y="841375"/>
            <a:ext cx="9485708" cy="1230570"/>
          </a:xfrm>
        </p:spPr>
        <p:txBody>
          <a:bodyPr anchor="t">
            <a:normAutofit/>
          </a:bodyPr>
          <a:lstStyle/>
          <a:p>
            <a:pPr algn="l"/>
            <a:r>
              <a:rPr lang="fr-CA" sz="2900" dirty="0">
                <a:solidFill>
                  <a:schemeClr val="accent1"/>
                </a:solidFill>
              </a:rPr>
              <a:t>Habiletés de communication interculturelle</a:t>
            </a:r>
          </a:p>
        </p:txBody>
      </p:sp>
      <p:sp>
        <p:nvSpPr>
          <p:cNvPr id="3" name="Espace réservé du contenu 2"/>
          <p:cNvSpPr>
            <a:spLocks noGrp="1"/>
          </p:cNvSpPr>
          <p:nvPr>
            <p:ph idx="1"/>
          </p:nvPr>
        </p:nvSpPr>
        <p:spPr>
          <a:xfrm>
            <a:off x="733425" y="1451369"/>
            <a:ext cx="9648927" cy="4711306"/>
          </a:xfrm>
        </p:spPr>
        <p:txBody>
          <a:bodyPr anchor="t">
            <a:normAutofit fontScale="92500" lnSpcReduction="20000"/>
          </a:bodyPr>
          <a:lstStyle/>
          <a:p>
            <a:pPr marL="0" indent="0">
              <a:lnSpc>
                <a:spcPct val="100000"/>
              </a:lnSpc>
              <a:buNone/>
            </a:pPr>
            <a:r>
              <a:rPr lang="fr-CA" b="1" dirty="0"/>
              <a:t>Utiliser un langage simple</a:t>
            </a:r>
          </a:p>
          <a:p>
            <a:pPr marL="342900" lvl="1" indent="0" algn="just">
              <a:buNone/>
            </a:pPr>
            <a:r>
              <a:rPr lang="fr-CA" dirty="0"/>
              <a:t>Le français peut être la 3e et même la 4e langue de la personne auprès de laquelle on intervient. Il est important de porter une attention particulière aux compétences linguistiques de son interlocuteur, sans s’arrêter à une première impression. </a:t>
            </a:r>
          </a:p>
          <a:p>
            <a:pPr marL="342900" lvl="1" indent="0">
              <a:lnSpc>
                <a:spcPct val="100000"/>
              </a:lnSpc>
              <a:buNone/>
            </a:pPr>
            <a:endParaRPr lang="fr-CA" sz="1500" dirty="0"/>
          </a:p>
          <a:p>
            <a:pPr lvl="2">
              <a:lnSpc>
                <a:spcPct val="150000"/>
              </a:lnSpc>
            </a:pPr>
            <a:r>
              <a:rPr lang="fr-CA" sz="1500" dirty="0"/>
              <a:t>Parler plus lentement que l’ordinaire et bien articuler, sans infantiliser la personne;</a:t>
            </a:r>
          </a:p>
          <a:p>
            <a:pPr lvl="2">
              <a:lnSpc>
                <a:spcPct val="150000"/>
              </a:lnSpc>
            </a:pPr>
            <a:r>
              <a:rPr lang="fr-CA" sz="1500" dirty="0"/>
              <a:t>Ne pas parler plus fort;</a:t>
            </a:r>
          </a:p>
          <a:p>
            <a:pPr lvl="2">
              <a:lnSpc>
                <a:spcPct val="150000"/>
              </a:lnSpc>
            </a:pPr>
            <a:r>
              <a:rPr lang="fr-CA" sz="1500" dirty="0"/>
              <a:t>Utiliser des mots simples et éviter d’utiliser des expressions typiquement québécoises et des tournures de phrases ou des accents qui font partie du langage familier;</a:t>
            </a:r>
          </a:p>
          <a:p>
            <a:pPr lvl="2">
              <a:lnSpc>
                <a:spcPct val="150000"/>
              </a:lnSpc>
            </a:pPr>
            <a:r>
              <a:rPr lang="fr-CA" sz="1500" dirty="0"/>
              <a:t>Ne pas tenir pour acquis que la personne connaît nos référents (artiste, sportifs, marque de commerce);</a:t>
            </a:r>
          </a:p>
          <a:p>
            <a:pPr lvl="2">
              <a:lnSpc>
                <a:spcPct val="150000"/>
              </a:lnSpc>
            </a:pPr>
            <a:r>
              <a:rPr lang="fr-CA" sz="1500" dirty="0"/>
              <a:t>S’assurer, si on fait des blagues, que notre interlocuteur les comprend;</a:t>
            </a:r>
          </a:p>
          <a:p>
            <a:pPr lvl="2">
              <a:lnSpc>
                <a:spcPct val="150000"/>
              </a:lnSpc>
            </a:pPr>
            <a:r>
              <a:rPr lang="fr-CA" sz="1500" dirty="0"/>
              <a:t>Porter attention aux susceptibilités et demeurer conscient des réticences que la personne pourrait avoir à aborder certains sujets (mort, sexualité, politique, etc.);</a:t>
            </a:r>
          </a:p>
          <a:p>
            <a:pPr lvl="2">
              <a:lnSpc>
                <a:spcPct val="150000"/>
              </a:lnSpc>
            </a:pPr>
            <a:r>
              <a:rPr lang="fr-CA" sz="1500" dirty="0"/>
              <a:t>Limiter l’utilisation d’un jargon professionnel.</a:t>
            </a:r>
          </a:p>
          <a:p>
            <a:pPr>
              <a:lnSpc>
                <a:spcPct val="110000"/>
              </a:lnSpc>
            </a:pPr>
            <a:endParaRPr lang="fr-CA" sz="900" dirty="0"/>
          </a:p>
        </p:txBody>
      </p:sp>
    </p:spTree>
    <p:extLst>
      <p:ext uri="{BB962C8B-B14F-4D97-AF65-F5344CB8AC3E}">
        <p14:creationId xmlns:p14="http://schemas.microsoft.com/office/powerpoint/2010/main" val="2808289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33425" y="841375"/>
            <a:ext cx="9485708" cy="1230570"/>
          </a:xfrm>
        </p:spPr>
        <p:txBody>
          <a:bodyPr anchor="t">
            <a:normAutofit/>
          </a:bodyPr>
          <a:lstStyle/>
          <a:p>
            <a:pPr algn="l"/>
            <a:r>
              <a:rPr lang="fr-CA" sz="2900" dirty="0">
                <a:solidFill>
                  <a:schemeClr val="accent1"/>
                </a:solidFill>
              </a:rPr>
              <a:t>Habiletés de communication interculturelle</a:t>
            </a:r>
          </a:p>
        </p:txBody>
      </p:sp>
      <p:sp>
        <p:nvSpPr>
          <p:cNvPr id="3" name="Espace réservé du contenu 2"/>
          <p:cNvSpPr>
            <a:spLocks noGrp="1"/>
          </p:cNvSpPr>
          <p:nvPr>
            <p:ph idx="1"/>
          </p:nvPr>
        </p:nvSpPr>
        <p:spPr>
          <a:xfrm>
            <a:off x="733425" y="1772816"/>
            <a:ext cx="9738121" cy="4278992"/>
          </a:xfrm>
        </p:spPr>
        <p:txBody>
          <a:bodyPr anchor="t">
            <a:normAutofit/>
          </a:bodyPr>
          <a:lstStyle/>
          <a:p>
            <a:pPr marL="0" indent="0">
              <a:buNone/>
            </a:pPr>
            <a:r>
              <a:rPr lang="fr-CA" sz="1500" b="1" dirty="0"/>
              <a:t>Être sensible aux messages non verbaux</a:t>
            </a:r>
          </a:p>
          <a:p>
            <a:pPr marL="342900" lvl="1" indent="0">
              <a:buNone/>
            </a:pPr>
            <a:r>
              <a:rPr lang="fr-CA" sz="1500" dirty="0"/>
              <a:t>Les messages non verbaux sont aussi importants, sinon plus que les messages verbaux. </a:t>
            </a:r>
          </a:p>
          <a:p>
            <a:pPr marL="342900" lvl="1" indent="0">
              <a:buNone/>
            </a:pPr>
            <a:endParaRPr lang="fr-CA" sz="1500" dirty="0"/>
          </a:p>
          <a:p>
            <a:pPr lvl="2">
              <a:lnSpc>
                <a:spcPct val="150000"/>
              </a:lnSpc>
            </a:pPr>
            <a:r>
              <a:rPr lang="fr-CA" dirty="0"/>
              <a:t>Comment j’interprète tel sourire, tel silence, tel regard, tel toucher, tel hochement de tête?</a:t>
            </a:r>
          </a:p>
          <a:p>
            <a:pPr lvl="2">
              <a:lnSpc>
                <a:spcPct val="150000"/>
              </a:lnSpc>
            </a:pPr>
            <a:r>
              <a:rPr lang="fr-CA" dirty="0"/>
              <a:t>Est-ce que je connais la signification de certains vêtements, objets ou symboles portés usuellement dans les diverses traditions culturelles?</a:t>
            </a:r>
          </a:p>
          <a:p>
            <a:pPr lvl="2">
              <a:lnSpc>
                <a:spcPct val="150000"/>
              </a:lnSpc>
            </a:pPr>
            <a:r>
              <a:rPr lang="fr-CA" dirty="0"/>
              <a:t>Quels sont les messages non verbaux que j’émets? Quelle est la distance physique que j’établis avec les personnes auprès desquelles j’interviens?</a:t>
            </a:r>
          </a:p>
          <a:p>
            <a:endParaRPr lang="fr-CA" sz="1300" dirty="0"/>
          </a:p>
        </p:txBody>
      </p:sp>
    </p:spTree>
    <p:extLst>
      <p:ext uri="{BB962C8B-B14F-4D97-AF65-F5344CB8AC3E}">
        <p14:creationId xmlns:p14="http://schemas.microsoft.com/office/powerpoint/2010/main" val="1900237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23900" y="841375"/>
            <a:ext cx="9277349" cy="1230570"/>
          </a:xfrm>
        </p:spPr>
        <p:txBody>
          <a:bodyPr anchor="t">
            <a:normAutofit/>
          </a:bodyPr>
          <a:lstStyle/>
          <a:p>
            <a:pPr algn="l"/>
            <a:r>
              <a:rPr lang="fr-CA" sz="2900" dirty="0">
                <a:solidFill>
                  <a:schemeClr val="accent1"/>
                </a:solidFill>
              </a:rPr>
              <a:t>Habiletés de communication interculturelle</a:t>
            </a:r>
          </a:p>
        </p:txBody>
      </p:sp>
      <p:sp>
        <p:nvSpPr>
          <p:cNvPr id="3" name="Espace réservé du contenu 2"/>
          <p:cNvSpPr>
            <a:spLocks noGrp="1"/>
          </p:cNvSpPr>
          <p:nvPr>
            <p:ph idx="1"/>
          </p:nvPr>
        </p:nvSpPr>
        <p:spPr>
          <a:xfrm>
            <a:off x="723900" y="1630132"/>
            <a:ext cx="9669069" cy="4421676"/>
          </a:xfrm>
        </p:spPr>
        <p:txBody>
          <a:bodyPr anchor="t">
            <a:normAutofit/>
          </a:bodyPr>
          <a:lstStyle/>
          <a:p>
            <a:pPr marL="0" indent="0">
              <a:buNone/>
            </a:pPr>
            <a:r>
              <a:rPr lang="fr-CA" sz="1500" b="1" dirty="0"/>
              <a:t>Vérifier si le message est bien compris</a:t>
            </a:r>
          </a:p>
          <a:p>
            <a:pPr marL="342900" lvl="1" indent="0">
              <a:buNone/>
            </a:pPr>
            <a:r>
              <a:rPr lang="fr-CA" sz="1500" dirty="0"/>
              <a:t>Il faut se rappeler que lorsqu’on demande à une personne immigrante si elle a compris ce qu’on vient de lui dire, elle répond souvent par l’affirmative, même dans les cas où elle n’a pas compris.</a:t>
            </a:r>
          </a:p>
          <a:p>
            <a:pPr marL="342900" lvl="1" indent="0">
              <a:buNone/>
            </a:pPr>
            <a:endParaRPr lang="fr-CA" sz="1500" dirty="0"/>
          </a:p>
          <a:p>
            <a:pPr lvl="2">
              <a:lnSpc>
                <a:spcPct val="150000"/>
              </a:lnSpc>
            </a:pPr>
            <a:r>
              <a:rPr lang="fr-CA" dirty="0"/>
              <a:t>Lui demander de répéter ce qu’on vient de dire;</a:t>
            </a:r>
          </a:p>
          <a:p>
            <a:pPr lvl="2">
              <a:lnSpc>
                <a:spcPct val="150000"/>
              </a:lnSpc>
            </a:pPr>
            <a:r>
              <a:rPr lang="fr-CA" dirty="0"/>
              <a:t>Écrire la consigne et demander à la personne de la lire à haute voix;</a:t>
            </a:r>
          </a:p>
          <a:p>
            <a:pPr lvl="2">
              <a:lnSpc>
                <a:spcPct val="150000"/>
              </a:lnSpc>
            </a:pPr>
            <a:r>
              <a:rPr lang="fr-CA" dirty="0"/>
              <a:t>Utiliser des images et des pictogrammes;</a:t>
            </a:r>
          </a:p>
          <a:p>
            <a:pPr lvl="2">
              <a:lnSpc>
                <a:spcPct val="150000"/>
              </a:lnSpc>
            </a:pPr>
            <a:r>
              <a:rPr lang="fr-CA" dirty="0"/>
              <a:t>Faire des pauses pour permettre aux membres de la famille de se parler dans leur langue;</a:t>
            </a:r>
          </a:p>
          <a:p>
            <a:pPr lvl="2">
              <a:lnSpc>
                <a:spcPct val="150000"/>
              </a:lnSpc>
            </a:pPr>
            <a:r>
              <a:rPr lang="fr-CA" dirty="0"/>
              <a:t>Demander à la personne d’être accompagnée d’un membre de sa famille ou d’un ami, si la situation le permet;</a:t>
            </a:r>
          </a:p>
          <a:p>
            <a:pPr lvl="2">
              <a:lnSpc>
                <a:spcPct val="150000"/>
              </a:lnSpc>
            </a:pPr>
            <a:r>
              <a:rPr lang="fr-CA" dirty="0"/>
              <a:t>Si nécessaire, demander les services d’un interprète.</a:t>
            </a:r>
          </a:p>
          <a:p>
            <a:pPr>
              <a:lnSpc>
                <a:spcPct val="110000"/>
              </a:lnSpc>
            </a:pPr>
            <a:endParaRPr lang="fr-CA" sz="1200" dirty="0"/>
          </a:p>
        </p:txBody>
      </p:sp>
    </p:spTree>
    <p:extLst>
      <p:ext uri="{BB962C8B-B14F-4D97-AF65-F5344CB8AC3E}">
        <p14:creationId xmlns:p14="http://schemas.microsoft.com/office/powerpoint/2010/main" val="2143853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F10C978-51B5-420C-9A05-C8F194EACA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03" y="-597"/>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28D34D1C-4E49-4D32-96F1-E49CEBBF86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89" y="0"/>
            <a:ext cx="12192000" cy="6857997"/>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 name="Group 13">
            <a:extLst>
              <a:ext uri="{FF2B5EF4-FFF2-40B4-BE49-F238E27FC236}">
                <a16:creationId xmlns:a16="http://schemas.microsoft.com/office/drawing/2014/main" id="{6EDBC9C2-2A39-44A2-9D95-D1DE9E2B127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72" y="0"/>
            <a:ext cx="12192000" cy="6857912"/>
            <a:chOff x="572" y="0"/>
            <a:chExt cx="12192000" cy="6857912"/>
          </a:xfrm>
        </p:grpSpPr>
        <p:cxnSp>
          <p:nvCxnSpPr>
            <p:cNvPr id="15" name="Straight Connector 14">
              <a:extLst>
                <a:ext uri="{FF2B5EF4-FFF2-40B4-BE49-F238E27FC236}">
                  <a16:creationId xmlns:a16="http://schemas.microsoft.com/office/drawing/2014/main" id="{793379BC-3088-4AE8-8EF7-59370D7EB92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7" y="6276706"/>
              <a:ext cx="12189811"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141DE74C-25AE-4959-99D5-0A77F1DFC8D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72" y="580876"/>
              <a:ext cx="1219200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D9235EF-4E81-496D-ADA8-13EED901E96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8134324"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7241A77-6415-454C-B86E-F42A2802677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2794261"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 name="Titre 1"/>
          <p:cNvSpPr>
            <a:spLocks noGrp="1"/>
          </p:cNvSpPr>
          <p:nvPr>
            <p:ph type="title"/>
          </p:nvPr>
        </p:nvSpPr>
        <p:spPr>
          <a:xfrm>
            <a:off x="838200" y="727323"/>
            <a:ext cx="4933950" cy="1596291"/>
          </a:xfrm>
        </p:spPr>
        <p:txBody>
          <a:bodyPr vert="horz" lIns="91440" tIns="45720" rIns="91440" bIns="45720" rtlCol="0" anchor="ctr">
            <a:normAutofit/>
          </a:bodyPr>
          <a:lstStyle/>
          <a:p>
            <a:r>
              <a:rPr lang="en-US" b="1" spc="-150"/>
              <a:t>Communication interculturelle</a:t>
            </a:r>
          </a:p>
        </p:txBody>
      </p:sp>
      <p:sp>
        <p:nvSpPr>
          <p:cNvPr id="5" name="Rectangle 4"/>
          <p:cNvSpPr/>
          <p:nvPr/>
        </p:nvSpPr>
        <p:spPr>
          <a:xfrm>
            <a:off x="838200" y="2434196"/>
            <a:ext cx="4933950" cy="3430575"/>
          </a:xfrm>
          <a:prstGeom prst="rect">
            <a:avLst/>
          </a:prstGeom>
        </p:spPr>
        <p:txBody>
          <a:bodyPr vert="horz" lIns="91440" tIns="45720" rIns="91440" bIns="45720" rtlCol="0">
            <a:normAutofit/>
          </a:bodyPr>
          <a:lstStyle/>
          <a:p>
            <a:pPr marL="285750" indent="-228600">
              <a:lnSpc>
                <a:spcPct val="110000"/>
              </a:lnSpc>
              <a:spcAft>
                <a:spcPts val="600"/>
              </a:spcAft>
              <a:buClr>
                <a:srgbClr val="F9BE5F"/>
              </a:buClr>
              <a:buSzPct val="110000"/>
              <a:buFont typeface="Arial" panose="020B0604020202020204" pitchFamily="34" charset="0"/>
              <a:buChar char="•"/>
            </a:pPr>
            <a:r>
              <a:rPr lang="en-US" b="1">
                <a:solidFill>
                  <a:schemeClr val="tx2">
                    <a:lumMod val="60000"/>
                    <a:lumOff val="40000"/>
                  </a:schemeClr>
                </a:solidFill>
              </a:rPr>
              <a:t>Signification:</a:t>
            </a:r>
            <a:r>
              <a:rPr lang="en-US">
                <a:solidFill>
                  <a:schemeClr val="tx2">
                    <a:lumMod val="60000"/>
                    <a:lumOff val="40000"/>
                  </a:schemeClr>
                </a:solidFill>
              </a:rPr>
              <a:t> Nos propres bagages selon nos expériences, notre cognitif et notre affectif.</a:t>
            </a:r>
          </a:p>
          <a:p>
            <a:pPr marL="285750" indent="-228600">
              <a:lnSpc>
                <a:spcPct val="110000"/>
              </a:lnSpc>
              <a:spcAft>
                <a:spcPts val="600"/>
              </a:spcAft>
              <a:buClr>
                <a:srgbClr val="F9BE5F"/>
              </a:buClr>
              <a:buSzPct val="110000"/>
              <a:buFont typeface="Arial" panose="020B0604020202020204" pitchFamily="34" charset="0"/>
              <a:buChar char="•"/>
            </a:pPr>
            <a:r>
              <a:rPr lang="en-US" b="1">
                <a:solidFill>
                  <a:schemeClr val="tx2">
                    <a:lumMod val="60000"/>
                    <a:lumOff val="40000"/>
                  </a:schemeClr>
                </a:solidFill>
              </a:rPr>
              <a:t>Signes</a:t>
            </a:r>
            <a:r>
              <a:rPr lang="en-US">
                <a:solidFill>
                  <a:schemeClr val="tx2">
                    <a:lumMod val="60000"/>
                    <a:lumOff val="40000"/>
                  </a:schemeClr>
                </a:solidFill>
              </a:rPr>
              <a:t> : Varient selon la culture.</a:t>
            </a:r>
          </a:p>
          <a:p>
            <a:pPr marL="285750" indent="-228600">
              <a:lnSpc>
                <a:spcPct val="110000"/>
              </a:lnSpc>
              <a:spcAft>
                <a:spcPts val="600"/>
              </a:spcAft>
              <a:buClr>
                <a:srgbClr val="F9BE5F"/>
              </a:buClr>
              <a:buSzPct val="110000"/>
              <a:buFont typeface="Arial" panose="020B0604020202020204" pitchFamily="34" charset="0"/>
              <a:buChar char="•"/>
            </a:pPr>
            <a:r>
              <a:rPr lang="en-US" b="1">
                <a:solidFill>
                  <a:schemeClr val="tx2">
                    <a:lumMod val="60000"/>
                    <a:lumOff val="40000"/>
                  </a:schemeClr>
                </a:solidFill>
              </a:rPr>
              <a:t>Le canal</a:t>
            </a:r>
            <a:r>
              <a:rPr lang="en-US">
                <a:solidFill>
                  <a:schemeClr val="tx2">
                    <a:lumMod val="60000"/>
                    <a:lumOff val="40000"/>
                  </a:schemeClr>
                </a:solidFill>
              </a:rPr>
              <a:t> : La voix, la communication verbale vont varier selon la langue et sa compréhension.</a:t>
            </a:r>
          </a:p>
          <a:p>
            <a:pPr marL="285750" indent="-228600">
              <a:lnSpc>
                <a:spcPct val="110000"/>
              </a:lnSpc>
              <a:spcAft>
                <a:spcPts val="600"/>
              </a:spcAft>
              <a:buClr>
                <a:srgbClr val="F9BE5F"/>
              </a:buClr>
              <a:buSzPct val="110000"/>
              <a:buFont typeface="Arial" panose="020B0604020202020204" pitchFamily="34" charset="0"/>
              <a:buChar char="•"/>
            </a:pPr>
            <a:r>
              <a:rPr lang="en-US" b="1">
                <a:solidFill>
                  <a:schemeClr val="tx2">
                    <a:lumMod val="60000"/>
                    <a:lumOff val="40000"/>
                  </a:schemeClr>
                </a:solidFill>
              </a:rPr>
              <a:t>Le contexte socioculturel</a:t>
            </a:r>
            <a:r>
              <a:rPr lang="en-US">
                <a:solidFill>
                  <a:schemeClr val="tx2">
                    <a:lumMod val="60000"/>
                    <a:lumOff val="40000"/>
                  </a:schemeClr>
                </a:solidFill>
              </a:rPr>
              <a:t> : Perception que tu as de moi…</a:t>
            </a:r>
          </a:p>
        </p:txBody>
      </p:sp>
      <p:cxnSp>
        <p:nvCxnSpPr>
          <p:cNvPr id="20" name="Straight Connector 19">
            <a:extLst>
              <a:ext uri="{FF2B5EF4-FFF2-40B4-BE49-F238E27FC236}">
                <a16:creationId xmlns:a16="http://schemas.microsoft.com/office/drawing/2014/main" id="{E32B0B7D-C67A-4103-B2F0-ACE40BD56D0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6091410" y="574154"/>
            <a:ext cx="4590" cy="5693884"/>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4" name="Espace réservé du conten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6415260" y="1926879"/>
            <a:ext cx="4824168" cy="3003044"/>
          </a:xfrm>
          <a:prstGeom prst="rect">
            <a:avLst/>
          </a:prstGeom>
          <a:noFill/>
        </p:spPr>
      </p:pic>
    </p:spTree>
    <p:extLst>
      <p:ext uri="{BB962C8B-B14F-4D97-AF65-F5344CB8AC3E}">
        <p14:creationId xmlns:p14="http://schemas.microsoft.com/office/powerpoint/2010/main" val="2424995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62E0F97-3B68-4A9A-81FD-184E8051D2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A9C0995-256A-4F90-97D6-FB8958A5D4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12192000" cy="6857997"/>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p:cNvSpPr>
            <a:spLocks noGrp="1"/>
          </p:cNvSpPr>
          <p:nvPr>
            <p:ph type="title"/>
          </p:nvPr>
        </p:nvSpPr>
        <p:spPr>
          <a:xfrm>
            <a:off x="838201" y="581265"/>
            <a:ext cx="4114800" cy="5695398"/>
          </a:xfrm>
        </p:spPr>
        <p:txBody>
          <a:bodyPr anchor="ctr">
            <a:normAutofit/>
          </a:bodyPr>
          <a:lstStyle/>
          <a:p>
            <a:pPr algn="ctr"/>
            <a:r>
              <a:rPr lang="fr-CA" sz="4800" dirty="0"/>
              <a:t>Les </a:t>
            </a:r>
            <a:r>
              <a:rPr lang="fr-CA" sz="4800" u="sng" dirty="0"/>
              <a:t>enjeux</a:t>
            </a:r>
            <a:r>
              <a:rPr lang="fr-CA" sz="4800" dirty="0"/>
              <a:t> de la </a:t>
            </a:r>
            <a:br>
              <a:rPr lang="fr-CA" sz="4800" dirty="0"/>
            </a:br>
            <a:r>
              <a:rPr lang="fr-CA" sz="4800" dirty="0"/>
              <a:t>communication interculturelle</a:t>
            </a:r>
          </a:p>
        </p:txBody>
      </p:sp>
      <p:sp>
        <p:nvSpPr>
          <p:cNvPr id="13" name="Rectangle 12">
            <a:extLst>
              <a:ext uri="{FF2B5EF4-FFF2-40B4-BE49-F238E27FC236}">
                <a16:creationId xmlns:a16="http://schemas.microsoft.com/office/drawing/2014/main" id="{9346307A-DFE3-4A97-B2EE-5D57DF413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6275" y="577406"/>
            <a:ext cx="6391931" cy="5695398"/>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CC277446-D71D-4C19-A013-95073D31A4F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66455" y="-6437"/>
            <a:ext cx="6405880" cy="6864437"/>
            <a:chOff x="5166455" y="-6437"/>
            <a:chExt cx="6405880" cy="6864437"/>
          </a:xfrm>
        </p:grpSpPr>
        <p:cxnSp>
          <p:nvCxnSpPr>
            <p:cNvPr id="16" name="Straight Connector 15">
              <a:extLst>
                <a:ext uri="{FF2B5EF4-FFF2-40B4-BE49-F238E27FC236}">
                  <a16:creationId xmlns:a16="http://schemas.microsoft.com/office/drawing/2014/main" id="{4C05CF5C-D74E-48AF-AAE5-61AEFB2C77B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66455" y="567246"/>
              <a:ext cx="640080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5A6A4E3-DB84-4A86-933F-10273F0AEE0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71535" y="6262643"/>
              <a:ext cx="640080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057BAF9-1A72-414E-8B1A-C58B353F115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71535" y="0"/>
              <a:ext cx="5783" cy="685800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68FCD6AB-4E6B-4F74-94C0-C14654F999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560990" y="-6437"/>
              <a:ext cx="5783" cy="685800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aphicFrame>
        <p:nvGraphicFramePr>
          <p:cNvPr id="5" name="Espace réservé du contenu 2">
            <a:extLst>
              <a:ext uri="{FF2B5EF4-FFF2-40B4-BE49-F238E27FC236}">
                <a16:creationId xmlns:a16="http://schemas.microsoft.com/office/drawing/2014/main" id="{C20027FE-E090-BB7F-C924-C61BC36DB30C}"/>
              </a:ext>
            </a:extLst>
          </p:cNvPr>
          <p:cNvGraphicFramePr>
            <a:graphicFrameLocks noGrp="1"/>
          </p:cNvGraphicFramePr>
          <p:nvPr>
            <p:ph idx="1"/>
            <p:extLst>
              <p:ext uri="{D42A27DB-BD31-4B8C-83A1-F6EECF244321}">
                <p14:modId xmlns:p14="http://schemas.microsoft.com/office/powerpoint/2010/main" val="2454137017"/>
              </p:ext>
            </p:extLst>
          </p:nvPr>
        </p:nvGraphicFramePr>
        <p:xfrm>
          <a:off x="5461176" y="788282"/>
          <a:ext cx="5826934" cy="5297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148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62E0F97-3B68-4A9A-81FD-184E8051D2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A9C0995-256A-4F90-97D6-FB8958A5D4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12192000" cy="6857997"/>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p:cNvSpPr>
            <a:spLocks noGrp="1"/>
          </p:cNvSpPr>
          <p:nvPr>
            <p:ph type="title"/>
          </p:nvPr>
        </p:nvSpPr>
        <p:spPr>
          <a:xfrm>
            <a:off x="838201" y="581336"/>
            <a:ext cx="4076910" cy="5695389"/>
          </a:xfrm>
        </p:spPr>
        <p:txBody>
          <a:bodyPr anchor="ctr">
            <a:normAutofit/>
          </a:bodyPr>
          <a:lstStyle/>
          <a:p>
            <a:pPr algn="ctr"/>
            <a:r>
              <a:rPr lang="fr-CA" dirty="0"/>
              <a:t>Établir une bonne communication </a:t>
            </a:r>
            <a:br>
              <a:rPr lang="fr-CA" dirty="0"/>
            </a:br>
            <a:r>
              <a:rPr lang="fr-CA" dirty="0"/>
              <a:t>en situation interculturelle</a:t>
            </a:r>
          </a:p>
        </p:txBody>
      </p:sp>
      <p:grpSp>
        <p:nvGrpSpPr>
          <p:cNvPr id="13" name="Group 12">
            <a:extLst>
              <a:ext uri="{FF2B5EF4-FFF2-40B4-BE49-F238E27FC236}">
                <a16:creationId xmlns:a16="http://schemas.microsoft.com/office/drawing/2014/main" id="{2C500373-6BCD-49C7-86D2-7DC695C43C8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71535" y="-6437"/>
            <a:ext cx="6400800" cy="6864437"/>
            <a:chOff x="5171535" y="-6437"/>
            <a:chExt cx="6400800" cy="6864437"/>
          </a:xfrm>
        </p:grpSpPr>
        <p:cxnSp>
          <p:nvCxnSpPr>
            <p:cNvPr id="14" name="Straight Connector 13">
              <a:extLst>
                <a:ext uri="{FF2B5EF4-FFF2-40B4-BE49-F238E27FC236}">
                  <a16:creationId xmlns:a16="http://schemas.microsoft.com/office/drawing/2014/main" id="{4C05CF5C-D74E-48AF-AAE5-61AEFB2C77B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71535" y="567246"/>
              <a:ext cx="640080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5A6A4E3-DB84-4A86-933F-10273F0AEE0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71535" y="6262643"/>
              <a:ext cx="640080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3928F34-C1F4-426C-A393-E2052F48D40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71535" y="0"/>
              <a:ext cx="5783" cy="685800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990DE79-7D3C-40C4-926C-026AE2773C2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560990" y="-6437"/>
              <a:ext cx="5783" cy="685800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aphicFrame>
        <p:nvGraphicFramePr>
          <p:cNvPr id="5" name="Espace réservé du contenu 2">
            <a:extLst>
              <a:ext uri="{FF2B5EF4-FFF2-40B4-BE49-F238E27FC236}">
                <a16:creationId xmlns:a16="http://schemas.microsoft.com/office/drawing/2014/main" id="{6CDB1A93-4C0F-E7F1-5DBA-5E1E25ED4A6D}"/>
              </a:ext>
            </a:extLst>
          </p:cNvPr>
          <p:cNvGraphicFramePr>
            <a:graphicFrameLocks noGrp="1"/>
          </p:cNvGraphicFramePr>
          <p:nvPr>
            <p:ph idx="1"/>
            <p:extLst>
              <p:ext uri="{D42A27DB-BD31-4B8C-83A1-F6EECF244321}">
                <p14:modId xmlns:p14="http://schemas.microsoft.com/office/powerpoint/2010/main" val="2822334793"/>
              </p:ext>
            </p:extLst>
          </p:nvPr>
        </p:nvGraphicFramePr>
        <p:xfrm>
          <a:off x="5461176" y="788282"/>
          <a:ext cx="5826934" cy="5297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075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F10C978-51B5-420C-9A05-C8F194EACA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03" y="-597"/>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28D34D1C-4E49-4D32-96F1-E49CEBBF86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89" y="0"/>
            <a:ext cx="12192000" cy="6857997"/>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4E94C6EB-0BD0-4926-909B-CE0EFF459E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7" y="-1"/>
            <a:ext cx="12195239" cy="6857996"/>
            <a:chOff x="1667" y="-1"/>
            <a:chExt cx="12195239" cy="6857996"/>
          </a:xfrm>
        </p:grpSpPr>
        <p:cxnSp>
          <p:nvCxnSpPr>
            <p:cNvPr id="13" name="Straight Connector 12">
              <a:extLst>
                <a:ext uri="{FF2B5EF4-FFF2-40B4-BE49-F238E27FC236}">
                  <a16:creationId xmlns:a16="http://schemas.microsoft.com/office/drawing/2014/main" id="{FD8D9AC5-1A8B-4F43-99E1-1D51CFFCF10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7" y="6276706"/>
              <a:ext cx="12189811"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249B524-B22D-40A1-81F7-459441A7E20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906" y="580876"/>
              <a:ext cx="1219200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8CCE87E-3564-469A-9A46-F794A0F940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8134324"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4C96A98-5EF6-4542-9FA4-86B1D2651A9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2794261"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7" name="Graphic 33">
              <a:extLst>
                <a:ext uri="{FF2B5EF4-FFF2-40B4-BE49-F238E27FC236}">
                  <a16:creationId xmlns:a16="http://schemas.microsoft.com/office/drawing/2014/main" id="{3BF088B1-D6D6-4925-9B48-5098FF09D0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77016" y="-1"/>
              <a:ext cx="3637968" cy="580875"/>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dirty="0"/>
            </a:p>
          </p:txBody>
        </p:sp>
        <p:sp>
          <p:nvSpPr>
            <p:cNvPr id="18" name="Graphic 33">
              <a:extLst>
                <a:ext uri="{FF2B5EF4-FFF2-40B4-BE49-F238E27FC236}">
                  <a16:creationId xmlns:a16="http://schemas.microsoft.com/office/drawing/2014/main" id="{6FA7DFD7-863A-4016-A231-DCB28B20D0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4305089" y="6276705"/>
              <a:ext cx="3581824" cy="581290"/>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dirty="0"/>
            </a:p>
          </p:txBody>
        </p:sp>
      </p:grpSp>
      <p:sp>
        <p:nvSpPr>
          <p:cNvPr id="2" name="Titre 1"/>
          <p:cNvSpPr>
            <a:spLocks noGrp="1"/>
          </p:cNvSpPr>
          <p:nvPr>
            <p:ph type="title"/>
          </p:nvPr>
        </p:nvSpPr>
        <p:spPr>
          <a:xfrm>
            <a:off x="838200" y="827727"/>
            <a:ext cx="8648158" cy="1495887"/>
          </a:xfrm>
        </p:spPr>
        <p:txBody>
          <a:bodyPr>
            <a:normAutofit/>
          </a:bodyPr>
          <a:lstStyle/>
          <a:p>
            <a:pPr>
              <a:lnSpc>
                <a:spcPct val="90000"/>
              </a:lnSpc>
            </a:pPr>
            <a:r>
              <a:rPr lang="fr-CA" sz="3100" dirty="0"/>
              <a:t>Sensibilisation à la communication interculturelle </a:t>
            </a:r>
            <a:br>
              <a:rPr lang="fr-CA" sz="3100" dirty="0"/>
            </a:br>
            <a:br>
              <a:rPr lang="fr-CA" sz="3100" dirty="0"/>
            </a:br>
            <a:r>
              <a:rPr lang="fr-CA" sz="3100" b="1" dirty="0"/>
              <a:t>Les pièges ethnocentriques</a:t>
            </a:r>
          </a:p>
        </p:txBody>
      </p:sp>
      <p:sp>
        <p:nvSpPr>
          <p:cNvPr id="3" name="Espace réservé du contenu 2"/>
          <p:cNvSpPr>
            <a:spLocks noGrp="1"/>
          </p:cNvSpPr>
          <p:nvPr>
            <p:ph idx="1"/>
          </p:nvPr>
        </p:nvSpPr>
        <p:spPr>
          <a:xfrm>
            <a:off x="838200" y="2434196"/>
            <a:ext cx="8648158" cy="3430575"/>
          </a:xfrm>
        </p:spPr>
        <p:txBody>
          <a:bodyPr>
            <a:normAutofit lnSpcReduction="10000"/>
          </a:bodyPr>
          <a:lstStyle/>
          <a:p>
            <a:pPr marL="0" indent="0" fontAlgn="base">
              <a:lnSpc>
                <a:spcPct val="100000"/>
              </a:lnSpc>
              <a:buNone/>
            </a:pPr>
            <a:r>
              <a:rPr lang="fr-CA" sz="1700" b="1"/>
              <a:t>Ignorer les différences</a:t>
            </a:r>
            <a:endParaRPr lang="fr-CA" sz="1700"/>
          </a:p>
          <a:p>
            <a:pPr fontAlgn="base">
              <a:lnSpc>
                <a:spcPct val="100000"/>
              </a:lnSpc>
            </a:pPr>
            <a:r>
              <a:rPr lang="fr-CA" sz="1700"/>
              <a:t>Le sujet est isolé des autres groupes culturels de manière physique et/ou mentale</a:t>
            </a:r>
          </a:p>
          <a:p>
            <a:pPr lvl="1" fontAlgn="base">
              <a:lnSpc>
                <a:spcPct val="100000"/>
              </a:lnSpc>
            </a:pPr>
            <a:r>
              <a:rPr lang="fr-CA" sz="1700"/>
              <a:t>Ignore totalement les différences</a:t>
            </a:r>
          </a:p>
          <a:p>
            <a:pPr lvl="1" fontAlgn="base">
              <a:lnSpc>
                <a:spcPct val="100000"/>
              </a:lnSpc>
            </a:pPr>
            <a:r>
              <a:rPr lang="fr-CA" sz="1700"/>
              <a:t>Effectue une dénégation vis-à-vis d’elles</a:t>
            </a:r>
          </a:p>
          <a:p>
            <a:pPr lvl="2" fontAlgn="base">
              <a:lnSpc>
                <a:spcPct val="100000"/>
              </a:lnSpc>
            </a:pPr>
            <a:r>
              <a:rPr lang="fr-CA" sz="1700"/>
              <a:t>Aucune reconnaissance d’une autre culture n’est possible</a:t>
            </a:r>
          </a:p>
          <a:p>
            <a:pPr lvl="2" fontAlgn="base">
              <a:lnSpc>
                <a:spcPct val="100000"/>
              </a:lnSpc>
            </a:pPr>
            <a:r>
              <a:rPr lang="fr-CA" sz="1700"/>
              <a:t>Si l’autre se manifeste à lui le sujet n’en tiendra absolument pas compte</a:t>
            </a:r>
          </a:p>
          <a:p>
            <a:pPr marL="914400" lvl="2" indent="0" fontAlgn="base">
              <a:lnSpc>
                <a:spcPct val="100000"/>
              </a:lnSpc>
              <a:buNone/>
            </a:pPr>
            <a:endParaRPr lang="fr-CA" sz="1700"/>
          </a:p>
          <a:p>
            <a:pPr marL="0" indent="0" fontAlgn="base">
              <a:lnSpc>
                <a:spcPct val="100000"/>
              </a:lnSpc>
              <a:buNone/>
            </a:pPr>
            <a:r>
              <a:rPr lang="fr-CA" sz="1700" b="1"/>
              <a:t>Reconnaître les différences, mais les évaluer de façon négative</a:t>
            </a:r>
            <a:endParaRPr lang="fr-CA" sz="1700"/>
          </a:p>
          <a:p>
            <a:pPr fontAlgn="base">
              <a:lnSpc>
                <a:spcPct val="100000"/>
              </a:lnSpc>
            </a:pPr>
            <a:r>
              <a:rPr lang="fr-CA" sz="1700"/>
              <a:t>Le sujet de reconnaître les différences culturelles, mais d’avoir un regard rempli de préjugés, ou bien un sentiment de supériorité vis-à-vis des autres.</a:t>
            </a:r>
          </a:p>
          <a:p>
            <a:pPr lvl="1" fontAlgn="base">
              <a:lnSpc>
                <a:spcPct val="100000"/>
              </a:lnSpc>
            </a:pPr>
            <a:r>
              <a:rPr lang="fr-CA" sz="1700"/>
              <a:t>Rejeter sa propre culture pour considérer une autre comme la meilleure.</a:t>
            </a:r>
          </a:p>
        </p:txBody>
      </p:sp>
    </p:spTree>
    <p:extLst>
      <p:ext uri="{BB962C8B-B14F-4D97-AF65-F5344CB8AC3E}">
        <p14:creationId xmlns:p14="http://schemas.microsoft.com/office/powerpoint/2010/main" val="30102877"/>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F10C978-51B5-420C-9A05-C8F194EACA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03" y="-597"/>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28D34D1C-4E49-4D32-96F1-E49CEBBF86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89" y="0"/>
            <a:ext cx="12192000" cy="6857997"/>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4E94C6EB-0BD0-4926-909B-CE0EFF459E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7" y="-1"/>
            <a:ext cx="12195239" cy="6857996"/>
            <a:chOff x="1667" y="-1"/>
            <a:chExt cx="12195239" cy="6857996"/>
          </a:xfrm>
        </p:grpSpPr>
        <p:cxnSp>
          <p:nvCxnSpPr>
            <p:cNvPr id="13" name="Straight Connector 12">
              <a:extLst>
                <a:ext uri="{FF2B5EF4-FFF2-40B4-BE49-F238E27FC236}">
                  <a16:creationId xmlns:a16="http://schemas.microsoft.com/office/drawing/2014/main" id="{FD8D9AC5-1A8B-4F43-99E1-1D51CFFCF10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7" y="6276706"/>
              <a:ext cx="12189811"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249B524-B22D-40A1-81F7-459441A7E20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906" y="580876"/>
              <a:ext cx="1219200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8CCE87E-3564-469A-9A46-F794A0F940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8134324"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4C96A98-5EF6-4542-9FA4-86B1D2651A9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2794261"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7" name="Graphic 33">
              <a:extLst>
                <a:ext uri="{FF2B5EF4-FFF2-40B4-BE49-F238E27FC236}">
                  <a16:creationId xmlns:a16="http://schemas.microsoft.com/office/drawing/2014/main" id="{3BF088B1-D6D6-4925-9B48-5098FF09D0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77016" y="-1"/>
              <a:ext cx="3637968" cy="580875"/>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dirty="0"/>
            </a:p>
          </p:txBody>
        </p:sp>
        <p:sp>
          <p:nvSpPr>
            <p:cNvPr id="18" name="Graphic 33">
              <a:extLst>
                <a:ext uri="{FF2B5EF4-FFF2-40B4-BE49-F238E27FC236}">
                  <a16:creationId xmlns:a16="http://schemas.microsoft.com/office/drawing/2014/main" id="{6FA7DFD7-863A-4016-A231-DCB28B20D0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4305089" y="6276705"/>
              <a:ext cx="3581824" cy="581290"/>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dirty="0"/>
            </a:p>
          </p:txBody>
        </p:sp>
      </p:grpSp>
      <p:sp>
        <p:nvSpPr>
          <p:cNvPr id="2" name="Titre 1"/>
          <p:cNvSpPr>
            <a:spLocks noGrp="1"/>
          </p:cNvSpPr>
          <p:nvPr>
            <p:ph type="title"/>
          </p:nvPr>
        </p:nvSpPr>
        <p:spPr>
          <a:xfrm>
            <a:off x="838200" y="827727"/>
            <a:ext cx="8648158" cy="1495887"/>
          </a:xfrm>
        </p:spPr>
        <p:txBody>
          <a:bodyPr>
            <a:normAutofit/>
          </a:bodyPr>
          <a:lstStyle/>
          <a:p>
            <a:pPr>
              <a:lnSpc>
                <a:spcPct val="90000"/>
              </a:lnSpc>
            </a:pPr>
            <a:r>
              <a:rPr lang="fr-CA" sz="3100" dirty="0"/>
              <a:t>Sensibilisation à la communication interculturelle </a:t>
            </a:r>
            <a:br>
              <a:rPr lang="fr-CA" sz="3100" dirty="0"/>
            </a:br>
            <a:br>
              <a:rPr lang="fr-CA" sz="3100" dirty="0"/>
            </a:br>
            <a:r>
              <a:rPr lang="fr-CA" sz="3100" b="1" dirty="0"/>
              <a:t>Les pièges ethnocentriques</a:t>
            </a:r>
            <a:endParaRPr lang="fr-CA" sz="3100" dirty="0"/>
          </a:p>
        </p:txBody>
      </p:sp>
      <p:sp>
        <p:nvSpPr>
          <p:cNvPr id="3" name="Espace réservé du contenu 2"/>
          <p:cNvSpPr>
            <a:spLocks noGrp="1"/>
          </p:cNvSpPr>
          <p:nvPr>
            <p:ph idx="1"/>
          </p:nvPr>
        </p:nvSpPr>
        <p:spPr>
          <a:xfrm>
            <a:off x="838200" y="2434196"/>
            <a:ext cx="8648158" cy="3430575"/>
          </a:xfrm>
        </p:spPr>
        <p:txBody>
          <a:bodyPr>
            <a:normAutofit/>
          </a:bodyPr>
          <a:lstStyle/>
          <a:p>
            <a:pPr marL="0" indent="0" fontAlgn="base">
              <a:buNone/>
            </a:pPr>
            <a:r>
              <a:rPr lang="fr-CA" b="1"/>
              <a:t>Reconnaître les différences, mais minimiser leur importance</a:t>
            </a:r>
            <a:endParaRPr lang="fr-CA"/>
          </a:p>
          <a:p>
            <a:pPr fontAlgn="base"/>
            <a:r>
              <a:rPr lang="fr-CA"/>
              <a:t>La différence est ici reconnue.</a:t>
            </a:r>
          </a:p>
          <a:p>
            <a:pPr lvl="1" fontAlgn="base"/>
            <a:r>
              <a:rPr lang="fr-CA" dirty="0"/>
              <a:t>Le sujet a une nette tendance à minimiser ces différences « nous sommes tous pareils »</a:t>
            </a:r>
          </a:p>
          <a:p>
            <a:pPr lvl="2" fontAlgn="base"/>
            <a:r>
              <a:rPr lang="fr-CA"/>
              <a:t>Banalisation des différents groupes culturels</a:t>
            </a:r>
          </a:p>
          <a:p>
            <a:pPr lvl="2" fontAlgn="base"/>
            <a:r>
              <a:rPr lang="fr-CA"/>
              <a:t>Refus de prêter attention aux particularités de chacun</a:t>
            </a:r>
          </a:p>
        </p:txBody>
      </p:sp>
    </p:spTree>
    <p:extLst>
      <p:ext uri="{BB962C8B-B14F-4D97-AF65-F5344CB8AC3E}">
        <p14:creationId xmlns:p14="http://schemas.microsoft.com/office/powerpoint/2010/main" val="2010339073"/>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F10C978-51B5-420C-9A05-C8F194EACA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03" y="-597"/>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28D34D1C-4E49-4D32-96F1-E49CEBBF86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89" y="0"/>
            <a:ext cx="12192000" cy="6857997"/>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A46A4AE4-5520-4815-852D-CB05E9F5A51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72" y="-1"/>
            <a:ext cx="12192000" cy="6857996"/>
            <a:chOff x="572" y="-1"/>
            <a:chExt cx="12192000" cy="6857996"/>
          </a:xfrm>
        </p:grpSpPr>
        <p:cxnSp>
          <p:nvCxnSpPr>
            <p:cNvPr id="13" name="Straight Connector 12">
              <a:extLst>
                <a:ext uri="{FF2B5EF4-FFF2-40B4-BE49-F238E27FC236}">
                  <a16:creationId xmlns:a16="http://schemas.microsoft.com/office/drawing/2014/main" id="{0229F6CD-5D84-4EEB-B66D-84415969A0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7" y="6276706"/>
              <a:ext cx="12189811"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24BD253-E9E1-473E-88AD-E22D668B918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72" y="580876"/>
              <a:ext cx="1219200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C911447-A6C3-48A4-91A8-DAEDB7FF413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8134324"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1BEAE0C5-340D-416D-9DE8-4A736704968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2794261"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7" name="Graphic 33">
              <a:extLst>
                <a:ext uri="{FF2B5EF4-FFF2-40B4-BE49-F238E27FC236}">
                  <a16:creationId xmlns:a16="http://schemas.microsoft.com/office/drawing/2014/main" id="{C0FED11B-5B5E-48CF-810B-4BA77BBDF3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77016" y="-1"/>
              <a:ext cx="3637968" cy="580875"/>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dirty="0"/>
            </a:p>
          </p:txBody>
        </p:sp>
        <p:sp>
          <p:nvSpPr>
            <p:cNvPr id="18" name="Graphic 33">
              <a:extLst>
                <a:ext uri="{FF2B5EF4-FFF2-40B4-BE49-F238E27FC236}">
                  <a16:creationId xmlns:a16="http://schemas.microsoft.com/office/drawing/2014/main" id="{D75A73DE-5BA7-44CE-A718-52385E65D5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4305089" y="6276705"/>
              <a:ext cx="3581824" cy="581290"/>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dirty="0"/>
            </a:p>
          </p:txBody>
        </p:sp>
      </p:grpSp>
      <p:sp>
        <p:nvSpPr>
          <p:cNvPr id="2" name="Titre 1"/>
          <p:cNvSpPr>
            <a:spLocks noGrp="1"/>
          </p:cNvSpPr>
          <p:nvPr>
            <p:ph type="title"/>
          </p:nvPr>
        </p:nvSpPr>
        <p:spPr>
          <a:xfrm>
            <a:off x="838200" y="905734"/>
            <a:ext cx="8648158" cy="1417880"/>
          </a:xfrm>
        </p:spPr>
        <p:txBody>
          <a:bodyPr>
            <a:normAutofit/>
          </a:bodyPr>
          <a:lstStyle/>
          <a:p>
            <a:pPr>
              <a:lnSpc>
                <a:spcPct val="90000"/>
              </a:lnSpc>
            </a:pPr>
            <a:r>
              <a:rPr lang="fr-CA" sz="3100" dirty="0"/>
              <a:t>Sensibilisation à la communication interculturelle </a:t>
            </a:r>
            <a:br>
              <a:rPr lang="fr-CA" sz="3100" dirty="0"/>
            </a:br>
            <a:br>
              <a:rPr lang="fr-CA" sz="3100" dirty="0"/>
            </a:br>
            <a:r>
              <a:rPr lang="fr-CA" sz="3100" dirty="0"/>
              <a:t>Les </a:t>
            </a:r>
            <a:r>
              <a:rPr lang="fr-CA" sz="3100" b="1" dirty="0"/>
              <a:t>approches</a:t>
            </a:r>
            <a:r>
              <a:rPr lang="fr-CA" sz="3100" dirty="0"/>
              <a:t> </a:t>
            </a:r>
            <a:r>
              <a:rPr lang="fr-CA" sz="3100" dirty="0" err="1"/>
              <a:t>ethnorelatives</a:t>
            </a:r>
            <a:endParaRPr lang="fr-CA" sz="3100" dirty="0"/>
          </a:p>
        </p:txBody>
      </p:sp>
      <p:sp>
        <p:nvSpPr>
          <p:cNvPr id="3" name="Espace réservé du contenu 2"/>
          <p:cNvSpPr>
            <a:spLocks noGrp="1"/>
          </p:cNvSpPr>
          <p:nvPr>
            <p:ph idx="1"/>
          </p:nvPr>
        </p:nvSpPr>
        <p:spPr>
          <a:xfrm>
            <a:off x="838200" y="2434196"/>
            <a:ext cx="8648158" cy="3430575"/>
          </a:xfrm>
        </p:spPr>
        <p:txBody>
          <a:bodyPr>
            <a:normAutofit lnSpcReduction="10000"/>
          </a:bodyPr>
          <a:lstStyle/>
          <a:p>
            <a:pPr marL="0" indent="0" fontAlgn="base">
              <a:lnSpc>
                <a:spcPct val="100000"/>
              </a:lnSpc>
              <a:buNone/>
            </a:pPr>
            <a:r>
              <a:rPr lang="fr-CA" sz="1400" b="1" dirty="0"/>
              <a:t>Reconnaître et accepter les différences</a:t>
            </a:r>
            <a:endParaRPr lang="fr-CA" sz="1400"/>
          </a:p>
          <a:p>
            <a:pPr fontAlgn="base">
              <a:lnSpc>
                <a:spcPct val="100000"/>
              </a:lnSpc>
            </a:pPr>
            <a:r>
              <a:rPr lang="fr-CA" sz="1400" dirty="0"/>
              <a:t>Le sujet, à ce niveau de compréhension de l’autre, est amené naturellement à admettre les différences culturelles auxquelles il est confronté.</a:t>
            </a:r>
            <a:endParaRPr lang="fr-CA" sz="1400"/>
          </a:p>
          <a:p>
            <a:pPr lvl="1" fontAlgn="base">
              <a:lnSpc>
                <a:spcPct val="100000"/>
              </a:lnSpc>
            </a:pPr>
            <a:r>
              <a:rPr lang="fr-CA" sz="1400"/>
              <a:t>Son acceptation ne doit pas être confondue avec un accord ou une reddition. </a:t>
            </a:r>
          </a:p>
          <a:p>
            <a:pPr lvl="1" fontAlgn="base">
              <a:lnSpc>
                <a:spcPct val="100000"/>
              </a:lnSpc>
            </a:pPr>
            <a:r>
              <a:rPr lang="fr-CA" sz="1400"/>
              <a:t>Le sujet reconnaît les différences d’autrui sans pour autant partager le même point de vue que son interlocuteur.</a:t>
            </a:r>
          </a:p>
          <a:p>
            <a:pPr marL="0" indent="0" fontAlgn="base">
              <a:lnSpc>
                <a:spcPct val="100000"/>
              </a:lnSpc>
              <a:buNone/>
            </a:pPr>
            <a:endParaRPr lang="fr-CA" sz="1400" b="1"/>
          </a:p>
          <a:p>
            <a:pPr marL="0" indent="0" fontAlgn="base">
              <a:lnSpc>
                <a:spcPct val="100000"/>
              </a:lnSpc>
              <a:buNone/>
            </a:pPr>
            <a:r>
              <a:rPr lang="fr-CA" sz="1400" b="1" dirty="0"/>
              <a:t>S’adapter aux différences</a:t>
            </a:r>
            <a:endParaRPr lang="fr-CA" sz="1400"/>
          </a:p>
          <a:p>
            <a:pPr fontAlgn="base">
              <a:lnSpc>
                <a:spcPct val="100000"/>
              </a:lnSpc>
            </a:pPr>
            <a:r>
              <a:rPr lang="fr-CA" sz="1400" dirty="0"/>
              <a:t>L’acceptation est tellement intégrée que le sujet tente de sortir de sa zone de confort pour s’essayer à l’empathie envers les autres cultures</a:t>
            </a:r>
            <a:endParaRPr lang="fr-CA" sz="1400"/>
          </a:p>
          <a:p>
            <a:pPr lvl="1" fontAlgn="base">
              <a:lnSpc>
                <a:spcPct val="100000"/>
              </a:lnSpc>
            </a:pPr>
            <a:r>
              <a:rPr lang="fr-CA" sz="1400"/>
              <a:t>Accepte d’essayer de se placer sous le prisme de la vision d’une culture différente, l’espace d’un instant, pour tenter de comprendre réellement la situation sous un autre angle et en tirer des bénéfices. </a:t>
            </a:r>
          </a:p>
        </p:txBody>
      </p:sp>
    </p:spTree>
    <p:extLst>
      <p:ext uri="{BB962C8B-B14F-4D97-AF65-F5344CB8AC3E}">
        <p14:creationId xmlns:p14="http://schemas.microsoft.com/office/powerpoint/2010/main" val="427340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F10C978-51B5-420C-9A05-C8F194EACA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03" y="-597"/>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28D34D1C-4E49-4D32-96F1-E49CEBBF86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89" y="0"/>
            <a:ext cx="12192000" cy="6857997"/>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A46A4AE4-5520-4815-852D-CB05E9F5A51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72" y="-1"/>
            <a:ext cx="12192000" cy="6857996"/>
            <a:chOff x="572" y="-1"/>
            <a:chExt cx="12192000" cy="6857996"/>
          </a:xfrm>
        </p:grpSpPr>
        <p:cxnSp>
          <p:nvCxnSpPr>
            <p:cNvPr id="13" name="Straight Connector 12">
              <a:extLst>
                <a:ext uri="{FF2B5EF4-FFF2-40B4-BE49-F238E27FC236}">
                  <a16:creationId xmlns:a16="http://schemas.microsoft.com/office/drawing/2014/main" id="{0229F6CD-5D84-4EEB-B66D-84415969A0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7" y="6276706"/>
              <a:ext cx="12189811"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24BD253-E9E1-473E-88AD-E22D668B918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72" y="580876"/>
              <a:ext cx="1219200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C911447-A6C3-48A4-91A8-DAEDB7FF413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8134324"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1BEAE0C5-340D-416D-9DE8-4A736704968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2794261"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7" name="Graphic 33">
              <a:extLst>
                <a:ext uri="{FF2B5EF4-FFF2-40B4-BE49-F238E27FC236}">
                  <a16:creationId xmlns:a16="http://schemas.microsoft.com/office/drawing/2014/main" id="{C0FED11B-5B5E-48CF-810B-4BA77BBDF3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77016" y="-1"/>
              <a:ext cx="3637968" cy="580875"/>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dirty="0"/>
            </a:p>
          </p:txBody>
        </p:sp>
        <p:sp>
          <p:nvSpPr>
            <p:cNvPr id="18" name="Graphic 33">
              <a:extLst>
                <a:ext uri="{FF2B5EF4-FFF2-40B4-BE49-F238E27FC236}">
                  <a16:creationId xmlns:a16="http://schemas.microsoft.com/office/drawing/2014/main" id="{D75A73DE-5BA7-44CE-A718-52385E65D5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4305089" y="6276705"/>
              <a:ext cx="3581824" cy="581290"/>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dirty="0"/>
            </a:p>
          </p:txBody>
        </p:sp>
      </p:grpSp>
      <p:sp>
        <p:nvSpPr>
          <p:cNvPr id="2" name="Titre 1"/>
          <p:cNvSpPr>
            <a:spLocks noGrp="1"/>
          </p:cNvSpPr>
          <p:nvPr>
            <p:ph type="title"/>
          </p:nvPr>
        </p:nvSpPr>
        <p:spPr>
          <a:xfrm>
            <a:off x="838200" y="905734"/>
            <a:ext cx="8648158" cy="1417880"/>
          </a:xfrm>
        </p:spPr>
        <p:txBody>
          <a:bodyPr>
            <a:normAutofit/>
          </a:bodyPr>
          <a:lstStyle/>
          <a:p>
            <a:pPr>
              <a:lnSpc>
                <a:spcPct val="90000"/>
              </a:lnSpc>
            </a:pPr>
            <a:r>
              <a:rPr lang="fr-CA" sz="3100"/>
              <a:t>Sensibilisation à la communication interculturelle </a:t>
            </a:r>
            <a:br>
              <a:rPr lang="fr-CA" sz="3100"/>
            </a:br>
            <a:br>
              <a:rPr lang="fr-CA" sz="3100"/>
            </a:br>
            <a:r>
              <a:rPr lang="fr-CA" sz="3100"/>
              <a:t>Les </a:t>
            </a:r>
            <a:r>
              <a:rPr lang="fr-CA" sz="3100" b="1"/>
              <a:t>approches</a:t>
            </a:r>
            <a:r>
              <a:rPr lang="fr-CA" sz="3100"/>
              <a:t> ethnorelatives</a:t>
            </a:r>
          </a:p>
        </p:txBody>
      </p:sp>
      <p:sp>
        <p:nvSpPr>
          <p:cNvPr id="3" name="Espace réservé du contenu 2"/>
          <p:cNvSpPr>
            <a:spLocks noGrp="1"/>
          </p:cNvSpPr>
          <p:nvPr>
            <p:ph idx="1"/>
          </p:nvPr>
        </p:nvSpPr>
        <p:spPr>
          <a:xfrm>
            <a:off x="838200" y="2434196"/>
            <a:ext cx="8648158" cy="3430575"/>
          </a:xfrm>
        </p:spPr>
        <p:txBody>
          <a:bodyPr>
            <a:normAutofit lnSpcReduction="10000"/>
          </a:bodyPr>
          <a:lstStyle/>
          <a:p>
            <a:pPr marL="0" indent="0" fontAlgn="base">
              <a:lnSpc>
                <a:spcPct val="100000"/>
              </a:lnSpc>
              <a:buNone/>
            </a:pPr>
            <a:r>
              <a:rPr lang="fr-CA" sz="1700" b="1" dirty="0"/>
              <a:t>Intégrer les différences</a:t>
            </a:r>
            <a:endParaRPr lang="fr-CA" sz="1700" dirty="0"/>
          </a:p>
          <a:p>
            <a:pPr fontAlgn="base">
              <a:lnSpc>
                <a:spcPct val="100000"/>
              </a:lnSpc>
            </a:pPr>
            <a:r>
              <a:rPr lang="fr-CA" sz="1700" dirty="0"/>
              <a:t>Le sujet a su ici s’adapter à maintes reprises à des visions du monde différentes.</a:t>
            </a:r>
          </a:p>
          <a:p>
            <a:pPr lvl="1" fontAlgn="base">
              <a:lnSpc>
                <a:spcPct val="100000"/>
              </a:lnSpc>
            </a:pPr>
            <a:r>
              <a:rPr lang="fr-CA" sz="1700" dirty="0"/>
              <a:t>Intégrées en lui et il est, dès lors, capable d’envisager une situation sous des angles de références multiples</a:t>
            </a:r>
          </a:p>
          <a:p>
            <a:pPr lvl="2" fontAlgn="base">
              <a:lnSpc>
                <a:spcPct val="100000"/>
              </a:lnSpc>
            </a:pPr>
            <a:r>
              <a:rPr lang="fr-CA" sz="1700" dirty="0"/>
              <a:t>C’est un </a:t>
            </a:r>
            <a:r>
              <a:rPr lang="fr-CA" sz="1700" b="1" dirty="0"/>
              <a:t>haut niveau de sensibilisation</a:t>
            </a:r>
            <a:r>
              <a:rPr lang="fr-CA" sz="1700" dirty="0"/>
              <a:t>.</a:t>
            </a:r>
          </a:p>
          <a:p>
            <a:pPr marL="914400" lvl="2" indent="0" fontAlgn="base">
              <a:lnSpc>
                <a:spcPct val="100000"/>
              </a:lnSpc>
              <a:buNone/>
            </a:pPr>
            <a:endParaRPr lang="fr-CA" sz="1700" dirty="0"/>
          </a:p>
          <a:p>
            <a:pPr marL="0" indent="0" fontAlgn="base">
              <a:lnSpc>
                <a:spcPct val="100000"/>
              </a:lnSpc>
              <a:buNone/>
            </a:pPr>
            <a:r>
              <a:rPr lang="fr-CA" sz="1700" b="1" dirty="0"/>
              <a:t>Tirer parti des différences</a:t>
            </a:r>
            <a:endParaRPr lang="fr-CA" sz="1700" dirty="0"/>
          </a:p>
          <a:p>
            <a:pPr fontAlgn="base">
              <a:lnSpc>
                <a:spcPct val="100000"/>
              </a:lnSpc>
            </a:pPr>
            <a:r>
              <a:rPr lang="fr-CA" sz="1700" dirty="0"/>
              <a:t>Le summum de la sensibilisation interculturelle est considéré comme porteur de solutions et d’améliorations. </a:t>
            </a:r>
          </a:p>
          <a:p>
            <a:pPr lvl="1" fontAlgn="base">
              <a:lnSpc>
                <a:spcPct val="100000"/>
              </a:lnSpc>
            </a:pPr>
            <a:r>
              <a:rPr lang="fr-CA" sz="1700" dirty="0"/>
              <a:t>Le sujet recherche le meilleur de chaque culture et de chaque manière de voir le monde dans une optique pro active.</a:t>
            </a:r>
          </a:p>
        </p:txBody>
      </p:sp>
    </p:spTree>
    <p:extLst>
      <p:ext uri="{BB962C8B-B14F-4D97-AF65-F5344CB8AC3E}">
        <p14:creationId xmlns:p14="http://schemas.microsoft.com/office/powerpoint/2010/main" val="2787561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04850" y="841375"/>
            <a:ext cx="9514283" cy="1230570"/>
          </a:xfrm>
        </p:spPr>
        <p:txBody>
          <a:bodyPr anchor="t">
            <a:normAutofit/>
          </a:bodyPr>
          <a:lstStyle/>
          <a:p>
            <a:r>
              <a:rPr lang="fr-CA" sz="2900" dirty="0">
                <a:solidFill>
                  <a:schemeClr val="accent1"/>
                </a:solidFill>
              </a:rPr>
              <a:t>Habiletés de communication interculturelle</a:t>
            </a:r>
          </a:p>
        </p:txBody>
      </p:sp>
      <p:sp>
        <p:nvSpPr>
          <p:cNvPr id="3" name="Espace réservé du contenu 2"/>
          <p:cNvSpPr>
            <a:spLocks noGrp="1"/>
          </p:cNvSpPr>
          <p:nvPr>
            <p:ph idx="1"/>
          </p:nvPr>
        </p:nvSpPr>
        <p:spPr>
          <a:xfrm>
            <a:off x="704851" y="1628800"/>
            <a:ext cx="9801228" cy="5516633"/>
          </a:xfrm>
        </p:spPr>
        <p:txBody>
          <a:bodyPr anchor="t">
            <a:normAutofit/>
          </a:bodyPr>
          <a:lstStyle/>
          <a:p>
            <a:pPr marL="0" indent="0" algn="just">
              <a:buNone/>
            </a:pPr>
            <a:r>
              <a:rPr lang="fr-CA" sz="1500" b="1" dirty="0"/>
              <a:t>Établir un premier contact </a:t>
            </a:r>
          </a:p>
          <a:p>
            <a:pPr marL="342900" lvl="1" indent="0" algn="just">
              <a:lnSpc>
                <a:spcPct val="100000"/>
              </a:lnSpc>
              <a:buNone/>
            </a:pPr>
            <a:r>
              <a:rPr lang="fr-CA" sz="1500" dirty="0"/>
              <a:t>Le premier contact est très important, car il détermine en grande partie le déroulement de la rencontre. </a:t>
            </a:r>
          </a:p>
          <a:p>
            <a:pPr marL="342900" lvl="1" indent="0" algn="just">
              <a:buNone/>
            </a:pPr>
            <a:endParaRPr lang="fr-CA" sz="1300" dirty="0"/>
          </a:p>
          <a:p>
            <a:pPr lvl="2">
              <a:lnSpc>
                <a:spcPct val="150000"/>
              </a:lnSpc>
            </a:pPr>
            <a:r>
              <a:rPr lang="fr-CA" dirty="0"/>
              <a:t>Le saluer, le vouvoyer, lui tendre la main et lui demander quelle est sa langue usuelle;</a:t>
            </a:r>
          </a:p>
          <a:p>
            <a:pPr lvl="2">
              <a:lnSpc>
                <a:spcPct val="150000"/>
              </a:lnSpc>
            </a:pPr>
            <a:r>
              <a:rPr lang="fr-CA" dirty="0"/>
              <a:t>Observer et apprendre comment on se salue dans sa culture;</a:t>
            </a:r>
          </a:p>
          <a:p>
            <a:pPr lvl="2">
              <a:lnSpc>
                <a:spcPct val="150000"/>
              </a:lnSpc>
            </a:pPr>
            <a:r>
              <a:rPr lang="fr-CA" dirty="0"/>
              <a:t>Demander comment on dit bonjour dans sa langue usuelle;</a:t>
            </a:r>
          </a:p>
          <a:p>
            <a:pPr lvl="2">
              <a:lnSpc>
                <a:spcPct val="150000"/>
              </a:lnSpc>
            </a:pPr>
            <a:r>
              <a:rPr lang="fr-CA" dirty="0"/>
              <a:t>Lui demander comment elle va et comment va sa famille;</a:t>
            </a:r>
          </a:p>
          <a:p>
            <a:pPr lvl="2">
              <a:lnSpc>
                <a:spcPct val="150000"/>
              </a:lnSpc>
            </a:pPr>
            <a:r>
              <a:rPr lang="fr-CA" dirty="0"/>
              <a:t>Apprendre quelques mots de salutation dans sa langue;</a:t>
            </a:r>
          </a:p>
          <a:p>
            <a:pPr lvl="2">
              <a:lnSpc>
                <a:spcPct val="150000"/>
              </a:lnSpc>
            </a:pPr>
            <a:r>
              <a:rPr lang="fr-CA" dirty="0"/>
              <a:t>S’efforcer de prononcer son nom et son prénom correctement;</a:t>
            </a:r>
          </a:p>
          <a:p>
            <a:pPr lvl="2">
              <a:lnSpc>
                <a:spcPct val="150000"/>
              </a:lnSpc>
            </a:pPr>
            <a:r>
              <a:rPr lang="fr-CA" dirty="0"/>
              <a:t>Devant un groupe, parler d’abord à la personne qui semble détenir l’autorité;</a:t>
            </a:r>
          </a:p>
          <a:p>
            <a:pPr lvl="2">
              <a:lnSpc>
                <a:spcPct val="150000"/>
              </a:lnSpc>
            </a:pPr>
            <a:r>
              <a:rPr lang="fr-CA" dirty="0"/>
              <a:t>Si on intervient dans un espace privé, noter les particularités du décor et de l’aménagement. </a:t>
            </a:r>
          </a:p>
        </p:txBody>
      </p:sp>
    </p:spTree>
    <p:extLst>
      <p:ext uri="{BB962C8B-B14F-4D97-AF65-F5344CB8AC3E}">
        <p14:creationId xmlns:p14="http://schemas.microsoft.com/office/powerpoint/2010/main" val="2948431217"/>
      </p:ext>
    </p:extLst>
  </p:cSld>
  <p:clrMapOvr>
    <a:masterClrMapping/>
  </p:clrMapOvr>
</p:sld>
</file>

<file path=ppt/theme/theme1.xml><?xml version="1.0" encoding="utf-8"?>
<a:theme xmlns:a="http://schemas.openxmlformats.org/drawingml/2006/main" name="ArchVTI">
  <a:themeElements>
    <a:clrScheme name="Custom 42">
      <a:dk1>
        <a:sysClr val="windowText" lastClr="000000"/>
      </a:dk1>
      <a:lt1>
        <a:sysClr val="window" lastClr="FFFFFF"/>
      </a:lt1>
      <a:dk2>
        <a:srgbClr val="642626"/>
      </a:dk2>
      <a:lt2>
        <a:srgbClr val="F3F0E9"/>
      </a:lt2>
      <a:accent1>
        <a:srgbClr val="556D6F"/>
      </a:accent1>
      <a:accent2>
        <a:srgbClr val="C05050"/>
      </a:accent2>
      <a:accent3>
        <a:srgbClr val="BF873A"/>
      </a:accent3>
      <a:accent4>
        <a:srgbClr val="D8897E"/>
      </a:accent4>
      <a:accent5>
        <a:srgbClr val="A4976B"/>
      </a:accent5>
      <a:accent6>
        <a:srgbClr val="D49D8C"/>
      </a:accent6>
      <a:hlink>
        <a:srgbClr val="D13D6E"/>
      </a:hlink>
      <a:folHlink>
        <a:srgbClr val="6C9D92"/>
      </a:folHlink>
    </a:clrScheme>
    <a:fontScheme name="Custom 16">
      <a:majorFont>
        <a:latin typeface="Footlight MT Ligh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chVTI" id="{23FE938F-4DF0-4C94-8546-C2AC6D26660D}" vid="{62E62DA1-385F-4EE3-8841-58A87FAE2068}"/>
    </a:ext>
  </a:extLst>
</a:theme>
</file>

<file path=ppt/theme/theme2.xml><?xml version="1.0" encoding="utf-8"?>
<a:theme xmlns:a="http://schemas.openxmlformats.org/drawingml/2006/main" name="BrushVTI">
  <a:themeElements>
    <a:clrScheme name="AnalogousFromLightSeedLeftStep">
      <a:dk1>
        <a:srgbClr val="000000"/>
      </a:dk1>
      <a:lt1>
        <a:srgbClr val="FFFFFF"/>
      </a:lt1>
      <a:dk2>
        <a:srgbClr val="243541"/>
      </a:dk2>
      <a:lt2>
        <a:srgbClr val="E2E8E3"/>
      </a:lt2>
      <a:accent1>
        <a:srgbClr val="D28ACC"/>
      </a:accent1>
      <a:accent2>
        <a:srgbClr val="AB70C8"/>
      </a:accent2>
      <a:accent3>
        <a:srgbClr val="9C8AD2"/>
      </a:accent3>
      <a:accent4>
        <a:srgbClr val="707FC8"/>
      </a:accent4>
      <a:accent5>
        <a:srgbClr val="77A8CB"/>
      </a:accent5>
      <a:accent6>
        <a:srgbClr val="63B1B1"/>
      </a:accent6>
      <a:hlink>
        <a:srgbClr val="568F5B"/>
      </a:hlink>
      <a:folHlink>
        <a:srgbClr val="7F7F7F"/>
      </a:folHlink>
    </a:clrScheme>
    <a:fontScheme name="Custom 3">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docProps/app.xml><?xml version="1.0" encoding="utf-8"?>
<Properties xmlns="http://schemas.openxmlformats.org/officeDocument/2006/extended-properties" xmlns:vt="http://schemas.openxmlformats.org/officeDocument/2006/docPropsVTypes">
  <TotalTime>15</TotalTime>
  <Words>1126</Words>
  <Application>Microsoft Office PowerPoint</Application>
  <PresentationFormat>Grand écran</PresentationFormat>
  <Paragraphs>104</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Avenir Next LT Pro</vt:lpstr>
      <vt:lpstr>Century Gothic</vt:lpstr>
      <vt:lpstr>Footlight MT Light</vt:lpstr>
      <vt:lpstr>Wingdings</vt:lpstr>
      <vt:lpstr>ArchVTI</vt:lpstr>
      <vt:lpstr>BrushVTI</vt:lpstr>
      <vt:lpstr>La communication interculturelle</vt:lpstr>
      <vt:lpstr>Communication interculturelle</vt:lpstr>
      <vt:lpstr>Les enjeux de la  communication interculturelle</vt:lpstr>
      <vt:lpstr>Établir une bonne communication  en situation interculturelle</vt:lpstr>
      <vt:lpstr>Sensibilisation à la communication interculturelle   Les pièges ethnocentriques</vt:lpstr>
      <vt:lpstr>Sensibilisation à la communication interculturelle   Les pièges ethnocentriques</vt:lpstr>
      <vt:lpstr>Sensibilisation à la communication interculturelle   Les approches ethnorelatives</vt:lpstr>
      <vt:lpstr>Sensibilisation à la communication interculturelle   Les approches ethnorelatives</vt:lpstr>
      <vt:lpstr>Habiletés de communication interculturelle</vt:lpstr>
      <vt:lpstr>Habiletés de communication interculturelle</vt:lpstr>
      <vt:lpstr>Habiletés de communication interculturelle</vt:lpstr>
      <vt:lpstr>Habiletés de communication interculturelle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communication interculturelle</dc:title>
  <dc:creator>Anne-Sophie Labbé</dc:creator>
  <cp:lastModifiedBy>Anne-Sophie Labbé</cp:lastModifiedBy>
  <cp:revision>2</cp:revision>
  <cp:lastPrinted>2022-10-03T18:06:38Z</cp:lastPrinted>
  <dcterms:created xsi:type="dcterms:W3CDTF">2022-07-12T19:15:41Z</dcterms:created>
  <dcterms:modified xsi:type="dcterms:W3CDTF">2022-10-03T18:10:30Z</dcterms:modified>
</cp:coreProperties>
</file>