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8244A7-C881-0B4F-B1D5-8724FBB88253}" v="10" dt="2022-10-13T18:44:29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Defoy" userId="9a7a593b-f38b-4192-8b16-6594e080b835" providerId="ADAL" clId="{E88244A7-C881-0B4F-B1D5-8724FBB88253}"/>
    <pc:docChg chg="custSel modSld">
      <pc:chgData name="Chantal Defoy" userId="9a7a593b-f38b-4192-8b16-6594e080b835" providerId="ADAL" clId="{E88244A7-C881-0B4F-B1D5-8724FBB88253}" dt="2022-10-13T18:44:29.521" v="27" actId="12"/>
      <pc:docMkLst>
        <pc:docMk/>
      </pc:docMkLst>
      <pc:sldChg chg="addSp delSp modSp mod">
        <pc:chgData name="Chantal Defoy" userId="9a7a593b-f38b-4192-8b16-6594e080b835" providerId="ADAL" clId="{E88244A7-C881-0B4F-B1D5-8724FBB88253}" dt="2022-10-13T18:42:28.748" v="19" actId="14100"/>
        <pc:sldMkLst>
          <pc:docMk/>
          <pc:sldMk cId="801905170" sldId="256"/>
        </pc:sldMkLst>
        <pc:spChg chg="mod">
          <ac:chgData name="Chantal Defoy" userId="9a7a593b-f38b-4192-8b16-6594e080b835" providerId="ADAL" clId="{E88244A7-C881-0B4F-B1D5-8724FBB88253}" dt="2022-10-13T18:42:18.745" v="17" actId="14100"/>
          <ac:spMkLst>
            <pc:docMk/>
            <pc:sldMk cId="801905170" sldId="256"/>
            <ac:spMk id="2" creationId="{B9876C24-C410-714C-A415-5FCBB5EFF821}"/>
          </ac:spMkLst>
        </pc:spChg>
        <pc:spChg chg="mod">
          <ac:chgData name="Chantal Defoy" userId="9a7a593b-f38b-4192-8b16-6594e080b835" providerId="ADAL" clId="{E88244A7-C881-0B4F-B1D5-8724FBB88253}" dt="2022-10-13T18:42:28.748" v="19" actId="14100"/>
          <ac:spMkLst>
            <pc:docMk/>
            <pc:sldMk cId="801905170" sldId="256"/>
            <ac:spMk id="3" creationId="{DCE07E1C-EFC2-8944-AF7E-03242C6A9A78}"/>
          </ac:spMkLst>
        </pc:spChg>
        <pc:spChg chg="del">
          <ac:chgData name="Chantal Defoy" userId="9a7a593b-f38b-4192-8b16-6594e080b835" providerId="ADAL" clId="{E88244A7-C881-0B4F-B1D5-8724FBB88253}" dt="2022-10-13T18:40:51.971" v="7" actId="26606"/>
          <ac:spMkLst>
            <pc:docMk/>
            <pc:sldMk cId="801905170" sldId="256"/>
            <ac:spMk id="17" creationId="{AC8EEB0F-BA72-49AC-956F-331B60FDE79E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25" creationId="{0DBF1ABE-8590-450D-BB49-BDDCCF3EEA9E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27" creationId="{391F8D69-709A-4575-A393-B4C26481AF3B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29" creationId="{C87A50C4-1191-461A-9E09-C8057F2AF01F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31" creationId="{BC87DA9F-8DB2-4D48-8716-A928FBB8A5D2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33" creationId="{195EA065-AC5D-431D-927E-87FF05884866}"/>
          </ac:spMkLst>
        </pc:spChg>
        <pc:spChg chg="add del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35" creationId="{46934B3C-D73F-4CD0-95B1-0244D662D1C7}"/>
          </ac:spMkLst>
        </pc:spChg>
        <pc:spChg chg="add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40" creationId="{0DBF1ABE-8590-450D-BB49-BDDCCF3EEA9E}"/>
          </ac:spMkLst>
        </pc:spChg>
        <pc:spChg chg="add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42" creationId="{C7D887A3-61AD-4674-BC53-8DFA8CF7B410}"/>
          </ac:spMkLst>
        </pc:spChg>
        <pc:spChg chg="add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44" creationId="{479F0FB3-8461-462D-84A2-53106FBF4E5B}"/>
          </ac:spMkLst>
        </pc:spChg>
        <pc:spChg chg="add">
          <ac:chgData name="Chantal Defoy" userId="9a7a593b-f38b-4192-8b16-6594e080b835" providerId="ADAL" clId="{E88244A7-C881-0B4F-B1D5-8724FBB88253}" dt="2022-10-13T18:42:12.269" v="15" actId="26606"/>
          <ac:spMkLst>
            <pc:docMk/>
            <pc:sldMk cId="801905170" sldId="256"/>
            <ac:spMk id="46" creationId="{11E3C311-4E8A-45D9-97BF-07F5FD346974}"/>
          </ac:spMkLst>
        </pc:spChg>
        <pc:grpChg chg="del">
          <ac:chgData name="Chantal Defoy" userId="9a7a593b-f38b-4192-8b16-6594e080b835" providerId="ADAL" clId="{E88244A7-C881-0B4F-B1D5-8724FBB88253}" dt="2022-10-13T18:40:51.971" v="7" actId="26606"/>
          <ac:grpSpMkLst>
            <pc:docMk/>
            <pc:sldMk cId="801905170" sldId="256"/>
            <ac:grpSpMk id="19" creationId="{FB8CE58F-407C-497E-B723-21FD8C6D35E4}"/>
          </ac:grpSpMkLst>
        </pc:grpChg>
        <pc:picChg chg="mod ord">
          <ac:chgData name="Chantal Defoy" userId="9a7a593b-f38b-4192-8b16-6594e080b835" providerId="ADAL" clId="{E88244A7-C881-0B4F-B1D5-8724FBB88253}" dt="2022-10-13T18:42:12.269" v="15" actId="26606"/>
          <ac:picMkLst>
            <pc:docMk/>
            <pc:sldMk cId="801905170" sldId="256"/>
            <ac:picMk id="18" creationId="{37370475-B3AB-4E1D-A3AB-FE63075B62F5}"/>
          </ac:picMkLst>
        </pc:picChg>
      </pc:sldChg>
      <pc:sldChg chg="modSp">
        <pc:chgData name="Chantal Defoy" userId="9a7a593b-f38b-4192-8b16-6594e080b835" providerId="ADAL" clId="{E88244A7-C881-0B4F-B1D5-8724FBB88253}" dt="2022-10-13T18:44:20.418" v="22" actId="12"/>
        <pc:sldMkLst>
          <pc:docMk/>
          <pc:sldMk cId="3562063619" sldId="258"/>
        </pc:sldMkLst>
        <pc:spChg chg="mod">
          <ac:chgData name="Chantal Defoy" userId="9a7a593b-f38b-4192-8b16-6594e080b835" providerId="ADAL" clId="{E88244A7-C881-0B4F-B1D5-8724FBB88253}" dt="2022-10-13T18:44:20.418" v="22" actId="12"/>
          <ac:spMkLst>
            <pc:docMk/>
            <pc:sldMk cId="3562063619" sldId="258"/>
            <ac:spMk id="19" creationId="{850D51C6-E3D3-1B40-B9C9-CAE9C40D5FB8}"/>
          </ac:spMkLst>
        </pc:spChg>
      </pc:sldChg>
      <pc:sldChg chg="addSp delSp modSp mod">
        <pc:chgData name="Chantal Defoy" userId="9a7a593b-f38b-4192-8b16-6594e080b835" providerId="ADAL" clId="{E88244A7-C881-0B4F-B1D5-8724FBB88253}" dt="2022-10-13T18:41:51.036" v="14" actId="1076"/>
        <pc:sldMkLst>
          <pc:docMk/>
          <pc:sldMk cId="566409014" sldId="259"/>
        </pc:sldMkLst>
        <pc:spChg chg="mod">
          <ac:chgData name="Chantal Defoy" userId="9a7a593b-f38b-4192-8b16-6594e080b835" providerId="ADAL" clId="{E88244A7-C881-0B4F-B1D5-8724FBB88253}" dt="2022-10-13T18:41:47.285" v="13" actId="27636"/>
          <ac:spMkLst>
            <pc:docMk/>
            <pc:sldMk cId="566409014" sldId="259"/>
            <ac:spMk id="2" creationId="{B9876C24-C410-714C-A415-5FCBB5EFF821}"/>
          </ac:spMkLst>
        </pc:spChg>
        <pc:spChg chg="mod">
          <ac:chgData name="Chantal Defoy" userId="9a7a593b-f38b-4192-8b16-6594e080b835" providerId="ADAL" clId="{E88244A7-C881-0B4F-B1D5-8724FBB88253}" dt="2022-10-13T18:41:51.036" v="14" actId="1076"/>
          <ac:spMkLst>
            <pc:docMk/>
            <pc:sldMk cId="566409014" sldId="259"/>
            <ac:spMk id="3" creationId="{DCE07E1C-EFC2-8944-AF7E-03242C6A9A78}"/>
          </ac:spMkLst>
        </pc:spChg>
        <pc:spChg chg="del">
          <ac:chgData name="Chantal Defoy" userId="9a7a593b-f38b-4192-8b16-6594e080b835" providerId="ADAL" clId="{E88244A7-C881-0B4F-B1D5-8724FBB88253}" dt="2022-10-13T18:41:10.432" v="8" actId="26606"/>
          <ac:spMkLst>
            <pc:docMk/>
            <pc:sldMk cId="566409014" sldId="259"/>
            <ac:spMk id="23" creationId="{AC8EEB0F-BA72-49AC-956F-331B60FDE79E}"/>
          </ac:spMkLst>
        </pc:spChg>
        <pc:spChg chg="del">
          <ac:chgData name="Chantal Defoy" userId="9a7a593b-f38b-4192-8b16-6594e080b835" providerId="ADAL" clId="{E88244A7-C881-0B4F-B1D5-8724FBB88253}" dt="2022-10-13T18:41:10.432" v="8" actId="26606"/>
          <ac:spMkLst>
            <pc:docMk/>
            <pc:sldMk cId="566409014" sldId="259"/>
            <ac:spMk id="25" creationId="{8CC700D5-9809-43F4-89D5-7DBBCB0DCC10}"/>
          </ac:spMkLst>
        </pc:spChg>
        <pc:spChg chg="del">
          <ac:chgData name="Chantal Defoy" userId="9a7a593b-f38b-4192-8b16-6594e080b835" providerId="ADAL" clId="{E88244A7-C881-0B4F-B1D5-8724FBB88253}" dt="2022-10-13T18:41:10.432" v="8" actId="26606"/>
          <ac:spMkLst>
            <pc:docMk/>
            <pc:sldMk cId="566409014" sldId="259"/>
            <ac:spMk id="27" creationId="{C7163242-6303-46DC-BAC1-2A204F061321}"/>
          </ac:spMkLst>
        </pc:spChg>
        <pc:spChg chg="del">
          <ac:chgData name="Chantal Defoy" userId="9a7a593b-f38b-4192-8b16-6594e080b835" providerId="ADAL" clId="{E88244A7-C881-0B4F-B1D5-8724FBB88253}" dt="2022-10-13T18:41:10.432" v="8" actId="26606"/>
          <ac:spMkLst>
            <pc:docMk/>
            <pc:sldMk cId="566409014" sldId="259"/>
            <ac:spMk id="29" creationId="{805C4C40-D70E-4C4F-B228-98A0A6132603}"/>
          </ac:spMkLst>
        </pc:spChg>
        <pc:spChg chg="add del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34" creationId="{0DBF1ABE-8590-450D-BB49-BDDCCF3EEA9E}"/>
          </ac:spMkLst>
        </pc:spChg>
        <pc:spChg chg="add del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36" creationId="{C7D887A3-61AD-4674-BC53-8DFA8CF7B410}"/>
          </ac:spMkLst>
        </pc:spChg>
        <pc:spChg chg="add del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38" creationId="{479F0FB3-8461-462D-84A2-53106FBF4E5B}"/>
          </ac:spMkLst>
        </pc:spChg>
        <pc:spChg chg="add del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40" creationId="{11E3C311-4E8A-45D9-97BF-07F5FD346974}"/>
          </ac:spMkLst>
        </pc:spChg>
        <pc:spChg chg="add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45" creationId="{0DBF1ABE-8590-450D-BB49-BDDCCF3EEA9E}"/>
          </ac:spMkLst>
        </pc:spChg>
        <pc:spChg chg="add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47" creationId="{DCD36D47-40B7-494B-B249-3CBA333DE256}"/>
          </ac:spMkLst>
        </pc:spChg>
        <pc:spChg chg="add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49" creationId="{03AD0D1C-F8BA-4CD1-BC4D-BE1823F3EBDD}"/>
          </ac:spMkLst>
        </pc:spChg>
        <pc:spChg chg="add">
          <ac:chgData name="Chantal Defoy" userId="9a7a593b-f38b-4192-8b16-6594e080b835" providerId="ADAL" clId="{E88244A7-C881-0B4F-B1D5-8724FBB88253}" dt="2022-10-13T18:41:35.872" v="9" actId="26606"/>
          <ac:spMkLst>
            <pc:docMk/>
            <pc:sldMk cId="566409014" sldId="259"/>
            <ac:spMk id="51" creationId="{FBA7E51E-7B6A-4A79-8F84-47C845C7A2CC}"/>
          </ac:spMkLst>
        </pc:spChg>
        <pc:picChg chg="mod ord">
          <ac:chgData name="Chantal Defoy" userId="9a7a593b-f38b-4192-8b16-6594e080b835" providerId="ADAL" clId="{E88244A7-C881-0B4F-B1D5-8724FBB88253}" dt="2022-10-13T18:41:35.872" v="9" actId="26606"/>
          <ac:picMkLst>
            <pc:docMk/>
            <pc:sldMk cId="566409014" sldId="259"/>
            <ac:picMk id="18" creationId="{37370475-B3AB-4E1D-A3AB-FE63075B62F5}"/>
          </ac:picMkLst>
        </pc:picChg>
      </pc:sldChg>
      <pc:sldChg chg="addSp delSp modSp mod">
        <pc:chgData name="Chantal Defoy" userId="9a7a593b-f38b-4192-8b16-6594e080b835" providerId="ADAL" clId="{E88244A7-C881-0B4F-B1D5-8724FBB88253}" dt="2022-10-13T18:40:05.415" v="3" actId="27636"/>
        <pc:sldMkLst>
          <pc:docMk/>
          <pc:sldMk cId="1168570487" sldId="260"/>
        </pc:sldMkLst>
        <pc:spChg chg="mod">
          <ac:chgData name="Chantal Defoy" userId="9a7a593b-f38b-4192-8b16-6594e080b835" providerId="ADAL" clId="{E88244A7-C881-0B4F-B1D5-8724FBB88253}" dt="2022-10-13T18:40:05.415" v="3" actId="27636"/>
          <ac:spMkLst>
            <pc:docMk/>
            <pc:sldMk cId="1168570487" sldId="260"/>
            <ac:spMk id="3" creationId="{D84044F9-8FE8-6E42-AD04-F044476229F3}"/>
          </ac:spMkLst>
        </pc:spChg>
        <pc:spChg chg="del">
          <ac:chgData name="Chantal Defoy" userId="9a7a593b-f38b-4192-8b16-6594e080b835" providerId="ADAL" clId="{E88244A7-C881-0B4F-B1D5-8724FBB88253}" dt="2022-10-13T18:39:59.626" v="1" actId="26606"/>
          <ac:spMkLst>
            <pc:docMk/>
            <pc:sldMk cId="1168570487" sldId="260"/>
            <ac:spMk id="71" creationId="{593B4D24-F4A8-4141-A20A-E0575D199633}"/>
          </ac:spMkLst>
        </pc:spChg>
        <pc:spChg chg="del">
          <ac:chgData name="Chantal Defoy" userId="9a7a593b-f38b-4192-8b16-6594e080b835" providerId="ADAL" clId="{E88244A7-C881-0B4F-B1D5-8724FBB88253}" dt="2022-10-13T18:39:59.626" v="1" actId="26606"/>
          <ac:spMkLst>
            <pc:docMk/>
            <pc:sldMk cId="1168570487" sldId="260"/>
            <ac:spMk id="73" creationId="{9F87E4D0-D347-4DA8-81D7-104733308B4B}"/>
          </ac:spMkLst>
        </pc:spChg>
        <pc:spChg chg="del">
          <ac:chgData name="Chantal Defoy" userId="9a7a593b-f38b-4192-8b16-6594e080b835" providerId="ADAL" clId="{E88244A7-C881-0B4F-B1D5-8724FBB88253}" dt="2022-10-13T18:39:59.626" v="1" actId="26606"/>
          <ac:spMkLst>
            <pc:docMk/>
            <pc:sldMk cId="1168570487" sldId="260"/>
            <ac:spMk id="75" creationId="{9DC9CEF6-58E1-4D78-BBBE-76F779AD9CF8}"/>
          </ac:spMkLst>
        </pc:spChg>
        <pc:spChg chg="del">
          <ac:chgData name="Chantal Defoy" userId="9a7a593b-f38b-4192-8b16-6594e080b835" providerId="ADAL" clId="{E88244A7-C881-0B4F-B1D5-8724FBB88253}" dt="2022-10-13T18:39:59.626" v="1" actId="26606"/>
          <ac:spMkLst>
            <pc:docMk/>
            <pc:sldMk cId="1168570487" sldId="260"/>
            <ac:spMk id="77" creationId="{47AF1248-67F7-4FEF-8D1D-FE33661A9CA9}"/>
          </ac:spMkLst>
        </pc:spChg>
        <pc:spChg chg="add">
          <ac:chgData name="Chantal Defoy" userId="9a7a593b-f38b-4192-8b16-6594e080b835" providerId="ADAL" clId="{E88244A7-C881-0B4F-B1D5-8724FBB88253}" dt="2022-10-13T18:39:59.626" v="1" actId="26606"/>
          <ac:spMkLst>
            <pc:docMk/>
            <pc:sldMk cId="1168570487" sldId="260"/>
            <ac:spMk id="82" creationId="{C51A08AC-F796-409C-AD97-8B476289EC51}"/>
          </ac:spMkLst>
        </pc:spChg>
        <pc:grpChg chg="add">
          <ac:chgData name="Chantal Defoy" userId="9a7a593b-f38b-4192-8b16-6594e080b835" providerId="ADAL" clId="{E88244A7-C881-0B4F-B1D5-8724FBB88253}" dt="2022-10-13T18:39:59.626" v="1" actId="26606"/>
          <ac:grpSpMkLst>
            <pc:docMk/>
            <pc:sldMk cId="1168570487" sldId="260"/>
            <ac:grpSpMk id="84" creationId="{1E1B312B-4E9A-405C-9CE8-10325438035E}"/>
          </ac:grpSpMkLst>
        </pc:grpChg>
        <pc:picChg chg="del">
          <ac:chgData name="Chantal Defoy" userId="9a7a593b-f38b-4192-8b16-6594e080b835" providerId="ADAL" clId="{E88244A7-C881-0B4F-B1D5-8724FBB88253}" dt="2022-10-13T18:39:52.881" v="0" actId="478"/>
          <ac:picMkLst>
            <pc:docMk/>
            <pc:sldMk cId="1168570487" sldId="260"/>
            <ac:picMk id="1026" creationId="{C5EE78F8-BEFD-9D44-AB50-3B6BF11E2C0F}"/>
          </ac:picMkLst>
        </pc:picChg>
      </pc:sldChg>
      <pc:sldChg chg="modSp">
        <pc:chgData name="Chantal Defoy" userId="9a7a593b-f38b-4192-8b16-6594e080b835" providerId="ADAL" clId="{E88244A7-C881-0B4F-B1D5-8724FBB88253}" dt="2022-10-13T18:44:29.521" v="27" actId="12"/>
        <pc:sldMkLst>
          <pc:docMk/>
          <pc:sldMk cId="150692861" sldId="261"/>
        </pc:sldMkLst>
        <pc:spChg chg="mod">
          <ac:chgData name="Chantal Defoy" userId="9a7a593b-f38b-4192-8b16-6594e080b835" providerId="ADAL" clId="{E88244A7-C881-0B4F-B1D5-8724FBB88253}" dt="2022-10-13T18:44:29.521" v="27" actId="12"/>
          <ac:spMkLst>
            <pc:docMk/>
            <pc:sldMk cId="150692861" sldId="261"/>
            <ac:spMk id="3" creationId="{91083C41-FB5F-B443-824E-1EF4AC37623D}"/>
          </ac:spMkLst>
        </pc:spChg>
      </pc:sldChg>
    </pc:docChg>
  </pc:docChgLst>
  <pc:docChgLst>
    <pc:chgData name="Chantal Defoy" userId="a6c095d46159eb34" providerId="LiveId" clId="{03B8F77D-E04B-1E48-948B-301B3670EB8A}"/>
    <pc:docChg chg="custSel addSld modSld">
      <pc:chgData name="Chantal Defoy" userId="a6c095d46159eb34" providerId="LiveId" clId="{03B8F77D-E04B-1E48-948B-301B3670EB8A}" dt="2021-11-02T15:10:42.911" v="398" actId="20577"/>
      <pc:docMkLst>
        <pc:docMk/>
      </pc:docMkLst>
      <pc:sldChg chg="modSp mod">
        <pc:chgData name="Chantal Defoy" userId="a6c095d46159eb34" providerId="LiveId" clId="{03B8F77D-E04B-1E48-948B-301B3670EB8A}" dt="2021-10-06T20:01:10.873" v="62" actId="20577"/>
        <pc:sldMkLst>
          <pc:docMk/>
          <pc:sldMk cId="801905170" sldId="256"/>
        </pc:sldMkLst>
        <pc:spChg chg="mod">
          <ac:chgData name="Chantal Defoy" userId="a6c095d46159eb34" providerId="LiveId" clId="{03B8F77D-E04B-1E48-948B-301B3670EB8A}" dt="2021-10-06T20:00:43.692" v="0" actId="20577"/>
          <ac:spMkLst>
            <pc:docMk/>
            <pc:sldMk cId="801905170" sldId="256"/>
            <ac:spMk id="2" creationId="{B9876C24-C410-714C-A415-5FCBB5EFF821}"/>
          </ac:spMkLst>
        </pc:spChg>
        <pc:spChg chg="mod">
          <ac:chgData name="Chantal Defoy" userId="a6c095d46159eb34" providerId="LiveId" clId="{03B8F77D-E04B-1E48-948B-301B3670EB8A}" dt="2021-10-06T20:01:10.873" v="62" actId="20577"/>
          <ac:spMkLst>
            <pc:docMk/>
            <pc:sldMk cId="801905170" sldId="256"/>
            <ac:spMk id="3" creationId="{DCE07E1C-EFC2-8944-AF7E-03242C6A9A78}"/>
          </ac:spMkLst>
        </pc:spChg>
      </pc:sldChg>
      <pc:sldChg chg="addSp delSp modSp add mod setBg delDesignElem">
        <pc:chgData name="Chantal Defoy" userId="a6c095d46159eb34" providerId="LiveId" clId="{03B8F77D-E04B-1E48-948B-301B3670EB8A}" dt="2021-10-06T20:01:43.757" v="94" actId="20577"/>
        <pc:sldMkLst>
          <pc:docMk/>
          <pc:sldMk cId="566409014" sldId="259"/>
        </pc:sldMkLst>
        <pc:spChg chg="mod">
          <ac:chgData name="Chantal Defoy" userId="a6c095d46159eb34" providerId="LiveId" clId="{03B8F77D-E04B-1E48-948B-301B3670EB8A}" dt="2021-10-06T20:01:29.204" v="65" actId="26606"/>
          <ac:spMkLst>
            <pc:docMk/>
            <pc:sldMk cId="566409014" sldId="259"/>
            <ac:spMk id="2" creationId="{B9876C24-C410-714C-A415-5FCBB5EFF821}"/>
          </ac:spMkLst>
        </pc:spChg>
        <pc:spChg chg="mod">
          <ac:chgData name="Chantal Defoy" userId="a6c095d46159eb34" providerId="LiveId" clId="{03B8F77D-E04B-1E48-948B-301B3670EB8A}" dt="2021-10-06T20:01:43.757" v="94" actId="20577"/>
          <ac:spMkLst>
            <pc:docMk/>
            <pc:sldMk cId="566409014" sldId="259"/>
            <ac:spMk id="3" creationId="{DCE07E1C-EFC2-8944-AF7E-03242C6A9A78}"/>
          </ac:spMkLst>
        </pc:spChg>
        <pc:spChg chg="del">
          <ac:chgData name="Chantal Defoy" userId="a6c095d46159eb34" providerId="LiveId" clId="{03B8F77D-E04B-1E48-948B-301B3670EB8A}" dt="2021-10-06T20:01:20.053" v="64"/>
          <ac:spMkLst>
            <pc:docMk/>
            <pc:sldMk cId="566409014" sldId="259"/>
            <ac:spMk id="17" creationId="{AC8EEB0F-BA72-49AC-956F-331B60FDE79E}"/>
          </ac:spMkLst>
        </pc:spChg>
        <pc:spChg chg="add">
          <ac:chgData name="Chantal Defoy" userId="a6c095d46159eb34" providerId="LiveId" clId="{03B8F77D-E04B-1E48-948B-301B3670EB8A}" dt="2021-10-06T20:01:29.204" v="65" actId="26606"/>
          <ac:spMkLst>
            <pc:docMk/>
            <pc:sldMk cId="566409014" sldId="259"/>
            <ac:spMk id="23" creationId="{AC8EEB0F-BA72-49AC-956F-331B60FDE79E}"/>
          </ac:spMkLst>
        </pc:spChg>
        <pc:spChg chg="add">
          <ac:chgData name="Chantal Defoy" userId="a6c095d46159eb34" providerId="LiveId" clId="{03B8F77D-E04B-1E48-948B-301B3670EB8A}" dt="2021-10-06T20:01:29.204" v="65" actId="26606"/>
          <ac:spMkLst>
            <pc:docMk/>
            <pc:sldMk cId="566409014" sldId="259"/>
            <ac:spMk id="25" creationId="{8CC700D5-9809-43F4-89D5-7DBBCB0DCC10}"/>
          </ac:spMkLst>
        </pc:spChg>
        <pc:spChg chg="add">
          <ac:chgData name="Chantal Defoy" userId="a6c095d46159eb34" providerId="LiveId" clId="{03B8F77D-E04B-1E48-948B-301B3670EB8A}" dt="2021-10-06T20:01:29.204" v="65" actId="26606"/>
          <ac:spMkLst>
            <pc:docMk/>
            <pc:sldMk cId="566409014" sldId="259"/>
            <ac:spMk id="27" creationId="{C7163242-6303-46DC-BAC1-2A204F061321}"/>
          </ac:spMkLst>
        </pc:spChg>
        <pc:spChg chg="add">
          <ac:chgData name="Chantal Defoy" userId="a6c095d46159eb34" providerId="LiveId" clId="{03B8F77D-E04B-1E48-948B-301B3670EB8A}" dt="2021-10-06T20:01:29.204" v="65" actId="26606"/>
          <ac:spMkLst>
            <pc:docMk/>
            <pc:sldMk cId="566409014" sldId="259"/>
            <ac:spMk id="29" creationId="{805C4C40-D70E-4C4F-B228-98A0A6132603}"/>
          </ac:spMkLst>
        </pc:spChg>
        <pc:grpChg chg="del">
          <ac:chgData name="Chantal Defoy" userId="a6c095d46159eb34" providerId="LiveId" clId="{03B8F77D-E04B-1E48-948B-301B3670EB8A}" dt="2021-10-06T20:01:20.053" v="64"/>
          <ac:grpSpMkLst>
            <pc:docMk/>
            <pc:sldMk cId="566409014" sldId="259"/>
            <ac:grpSpMk id="19" creationId="{FB8CE58F-407C-497E-B723-21FD8C6D35E4}"/>
          </ac:grpSpMkLst>
        </pc:grpChg>
        <pc:picChg chg="mod">
          <ac:chgData name="Chantal Defoy" userId="a6c095d46159eb34" providerId="LiveId" clId="{03B8F77D-E04B-1E48-948B-301B3670EB8A}" dt="2021-10-06T20:01:29.204" v="65" actId="26606"/>
          <ac:picMkLst>
            <pc:docMk/>
            <pc:sldMk cId="566409014" sldId="259"/>
            <ac:picMk id="18" creationId="{37370475-B3AB-4E1D-A3AB-FE63075B62F5}"/>
          </ac:picMkLst>
        </pc:picChg>
      </pc:sldChg>
      <pc:sldChg chg="addSp delSp modSp new mod setBg modAnim">
        <pc:chgData name="Chantal Defoy" userId="a6c095d46159eb34" providerId="LiveId" clId="{03B8F77D-E04B-1E48-948B-301B3670EB8A}" dt="2021-10-06T20:06:35.739" v="270"/>
        <pc:sldMkLst>
          <pc:docMk/>
          <pc:sldMk cId="1168570487" sldId="260"/>
        </pc:sldMkLst>
        <pc:spChg chg="del mod">
          <ac:chgData name="Chantal Defoy" userId="a6c095d46159eb34" providerId="LiveId" clId="{03B8F77D-E04B-1E48-948B-301B3670EB8A}" dt="2021-10-06T20:06:12.267" v="267" actId="478"/>
          <ac:spMkLst>
            <pc:docMk/>
            <pc:sldMk cId="1168570487" sldId="260"/>
            <ac:spMk id="2" creationId="{672B1A32-8F18-084C-9A80-4E645920C759}"/>
          </ac:spMkLst>
        </pc:spChg>
        <pc:spChg chg="mod ord">
          <ac:chgData name="Chantal Defoy" userId="a6c095d46159eb34" providerId="LiveId" clId="{03B8F77D-E04B-1E48-948B-301B3670EB8A}" dt="2021-10-06T20:06:24.492" v="269" actId="14100"/>
          <ac:spMkLst>
            <pc:docMk/>
            <pc:sldMk cId="1168570487" sldId="260"/>
            <ac:spMk id="3" creationId="{D84044F9-8FE8-6E42-AD04-F044476229F3}"/>
          </ac:spMkLst>
        </pc:spChg>
        <pc:spChg chg="add">
          <ac:chgData name="Chantal Defoy" userId="a6c095d46159eb34" providerId="LiveId" clId="{03B8F77D-E04B-1E48-948B-301B3670EB8A}" dt="2021-10-06T20:06:01.265" v="265" actId="26606"/>
          <ac:spMkLst>
            <pc:docMk/>
            <pc:sldMk cId="1168570487" sldId="260"/>
            <ac:spMk id="71" creationId="{593B4D24-F4A8-4141-A20A-E0575D199633}"/>
          </ac:spMkLst>
        </pc:spChg>
        <pc:spChg chg="add">
          <ac:chgData name="Chantal Defoy" userId="a6c095d46159eb34" providerId="LiveId" clId="{03B8F77D-E04B-1E48-948B-301B3670EB8A}" dt="2021-10-06T20:06:01.265" v="265" actId="26606"/>
          <ac:spMkLst>
            <pc:docMk/>
            <pc:sldMk cId="1168570487" sldId="260"/>
            <ac:spMk id="73" creationId="{9F87E4D0-D347-4DA8-81D7-104733308B4B}"/>
          </ac:spMkLst>
        </pc:spChg>
        <pc:spChg chg="add">
          <ac:chgData name="Chantal Defoy" userId="a6c095d46159eb34" providerId="LiveId" clId="{03B8F77D-E04B-1E48-948B-301B3670EB8A}" dt="2021-10-06T20:06:01.265" v="265" actId="26606"/>
          <ac:spMkLst>
            <pc:docMk/>
            <pc:sldMk cId="1168570487" sldId="260"/>
            <ac:spMk id="75" creationId="{9DC9CEF6-58E1-4D78-BBBE-76F779AD9CF8}"/>
          </ac:spMkLst>
        </pc:spChg>
        <pc:spChg chg="add">
          <ac:chgData name="Chantal Defoy" userId="a6c095d46159eb34" providerId="LiveId" clId="{03B8F77D-E04B-1E48-948B-301B3670EB8A}" dt="2021-10-06T20:06:01.265" v="265" actId="26606"/>
          <ac:spMkLst>
            <pc:docMk/>
            <pc:sldMk cId="1168570487" sldId="260"/>
            <ac:spMk id="77" creationId="{47AF1248-67F7-4FEF-8D1D-FE33661A9CA9}"/>
          </ac:spMkLst>
        </pc:spChg>
        <pc:picChg chg="add mod">
          <ac:chgData name="Chantal Defoy" userId="a6c095d46159eb34" providerId="LiveId" clId="{03B8F77D-E04B-1E48-948B-301B3670EB8A}" dt="2021-10-06T20:06:01.265" v="265" actId="26606"/>
          <ac:picMkLst>
            <pc:docMk/>
            <pc:sldMk cId="1168570487" sldId="260"/>
            <ac:picMk id="1026" creationId="{C5EE78F8-BEFD-9D44-AB50-3B6BF11E2C0F}"/>
          </ac:picMkLst>
        </pc:picChg>
      </pc:sldChg>
      <pc:sldChg chg="addSp modSp new mod setBg modAnim">
        <pc:chgData name="Chantal Defoy" userId="a6c095d46159eb34" providerId="LiveId" clId="{03B8F77D-E04B-1E48-948B-301B3670EB8A}" dt="2021-11-02T15:10:42.911" v="398" actId="20577"/>
        <pc:sldMkLst>
          <pc:docMk/>
          <pc:sldMk cId="150692861" sldId="261"/>
        </pc:sldMkLst>
        <pc:spChg chg="mod">
          <ac:chgData name="Chantal Defoy" userId="a6c095d46159eb34" providerId="LiveId" clId="{03B8F77D-E04B-1E48-948B-301B3670EB8A}" dt="2021-11-02T15:09:13.633" v="300" actId="14100"/>
          <ac:spMkLst>
            <pc:docMk/>
            <pc:sldMk cId="150692861" sldId="261"/>
            <ac:spMk id="2" creationId="{C5215F1F-5DC3-4E40-9D7E-AA82B5387B96}"/>
          </ac:spMkLst>
        </pc:spChg>
        <pc:spChg chg="mod">
          <ac:chgData name="Chantal Defoy" userId="a6c095d46159eb34" providerId="LiveId" clId="{03B8F77D-E04B-1E48-948B-301B3670EB8A}" dt="2021-11-02T15:10:42.911" v="398" actId="20577"/>
          <ac:spMkLst>
            <pc:docMk/>
            <pc:sldMk cId="150692861" sldId="261"/>
            <ac:spMk id="3" creationId="{91083C41-FB5F-B443-824E-1EF4AC37623D}"/>
          </ac:spMkLst>
        </pc:spChg>
        <pc:spChg chg="add">
          <ac:chgData name="Chantal Defoy" userId="a6c095d46159eb34" providerId="LiveId" clId="{03B8F77D-E04B-1E48-948B-301B3670EB8A}" dt="2021-11-02T15:09:08.428" v="299" actId="26606"/>
          <ac:spMkLst>
            <pc:docMk/>
            <pc:sldMk cId="150692861" sldId="261"/>
            <ac:spMk id="8" creationId="{47FC6A8B-34F9-40FB-AA2D-E34168F52850}"/>
          </ac:spMkLst>
        </pc:spChg>
        <pc:grpChg chg="add">
          <ac:chgData name="Chantal Defoy" userId="a6c095d46159eb34" providerId="LiveId" clId="{03B8F77D-E04B-1E48-948B-301B3670EB8A}" dt="2021-11-02T15:09:08.428" v="299" actId="26606"/>
          <ac:grpSpMkLst>
            <pc:docMk/>
            <pc:sldMk cId="150692861" sldId="261"/>
            <ac:grpSpMk id="10" creationId="{D4D684F8-91BF-481C-A965-722756A383D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22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91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98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13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10/13/22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5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5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10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5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3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8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6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10/13/22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01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9876C24-C410-714C-A415-5FCBB5EFF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405" y="1346268"/>
            <a:ext cx="5713986" cy="241018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4200" dirty="0"/>
              <a:t>Les obstacles à la communication interculturelle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E07E1C-EFC2-8944-AF7E-03242C6A9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887" y="4412974"/>
            <a:ext cx="4890349" cy="1576188"/>
          </a:xfrm>
        </p:spPr>
        <p:txBody>
          <a:bodyPr anchor="t">
            <a:normAutofit/>
          </a:bodyPr>
          <a:lstStyle/>
          <a:p>
            <a:r>
              <a:rPr lang="fr-FR" sz="2800" dirty="0"/>
              <a:t>Qui peuvent provenir </a:t>
            </a:r>
            <a:r>
              <a:rPr lang="fr-FR" sz="2800" b="1" dirty="0"/>
              <a:t>l’intervenant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8" name="Picture 3" descr="Spiral and curve design of a roof">
            <a:extLst>
              <a:ext uri="{FF2B5EF4-FFF2-40B4-BE49-F238E27FC236}">
                <a16:creationId xmlns:a16="http://schemas.microsoft.com/office/drawing/2014/main" id="{37370475-B3AB-4E1D-A3AB-FE63075B62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445" r="36849" b="-1"/>
          <a:stretch/>
        </p:blipFill>
        <p:spPr>
          <a:xfrm>
            <a:off x="7187979" y="10"/>
            <a:ext cx="5004021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0190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DA79DBF-B44E-0748-8B17-4ACBAA7E3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340" y="1105232"/>
            <a:ext cx="3013545" cy="4277802"/>
          </a:xfrm>
        </p:spPr>
        <p:txBody>
          <a:bodyPr anchor="ctr">
            <a:normAutofit/>
          </a:bodyPr>
          <a:lstStyle/>
          <a:p>
            <a:r>
              <a:rPr lang="fr-FR" sz="3000"/>
              <a:t>Les mécanismes d’exclusion sociale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D684F8-91BF-481C-A965-722756A38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5DF7B3C-29EF-4ADC-BFDC-C3A038AC4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0289037-6999-491E-AA63-CC1C3CBBF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97CF6DF-9FF9-4D10-B338-0BEFC0AA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1F7A7A-1C3C-EF44-B077-7C889CE49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82209"/>
            <a:ext cx="5176298" cy="5293582"/>
          </a:xfrm>
        </p:spPr>
        <p:txBody>
          <a:bodyPr anchor="ctr">
            <a:normAutofit fontScale="55000" lnSpcReduction="20000"/>
          </a:bodyPr>
          <a:lstStyle/>
          <a:p>
            <a:pPr>
              <a:lnSpc>
                <a:spcPct val="130000"/>
              </a:lnSpc>
            </a:pPr>
            <a:r>
              <a:rPr lang="fr-FR" sz="4200" dirty="0"/>
              <a:t>Ethnocentrisme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Stéréotype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Appropriation culturelle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Préjugé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Xénophobie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Harcèlement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Discrimination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Racisme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Ségrégation</a:t>
            </a:r>
          </a:p>
          <a:p>
            <a:pPr>
              <a:lnSpc>
                <a:spcPct val="130000"/>
              </a:lnSpc>
            </a:pPr>
            <a:r>
              <a:rPr lang="fr-FR" sz="4200" dirty="0"/>
              <a:t>Génocide</a:t>
            </a:r>
          </a:p>
          <a:p>
            <a:pPr>
              <a:lnSpc>
                <a:spcPct val="130000"/>
              </a:lnSpc>
            </a:pPr>
            <a:endParaRPr lang="fr-FR" sz="1500" dirty="0"/>
          </a:p>
          <a:p>
            <a:pPr>
              <a:lnSpc>
                <a:spcPct val="130000"/>
              </a:lnSpc>
            </a:pPr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361675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44623F-01AD-B747-A54B-7929F28B6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733" y="995902"/>
            <a:ext cx="3719647" cy="4277802"/>
          </a:xfrm>
        </p:spPr>
        <p:txBody>
          <a:bodyPr anchor="ctr">
            <a:normAutofit/>
          </a:bodyPr>
          <a:lstStyle/>
          <a:p>
            <a:r>
              <a:rPr lang="fr-FR" sz="2800" dirty="0"/>
              <a:t>Les pièges ethnocentriques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D684F8-91BF-481C-A965-722756A38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05DF7B3C-29EF-4ADC-BFDC-C3A038AC4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20289037-6999-491E-AA63-CC1C3CBBF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497CF6DF-9FF9-4D10-B338-0BEFC0AA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850D51C6-E3D3-1B40-B9C9-CAE9C40D5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5232"/>
            <a:ext cx="5176298" cy="4277802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Ignorer les différences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Reconnaître les différences, mais les évaluer de façon négative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Reconnaître les différences, mais minimiser leur importance</a:t>
            </a:r>
          </a:p>
        </p:txBody>
      </p:sp>
    </p:spTree>
    <p:extLst>
      <p:ext uri="{BB962C8B-B14F-4D97-AF65-F5344CB8AC3E}">
        <p14:creationId xmlns:p14="http://schemas.microsoft.com/office/powerpoint/2010/main" val="356206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5215F1F-5DC3-4E40-9D7E-AA82B5387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794" y="1105232"/>
            <a:ext cx="3894091" cy="4277802"/>
          </a:xfrm>
        </p:spPr>
        <p:txBody>
          <a:bodyPr anchor="ctr">
            <a:normAutofit/>
          </a:bodyPr>
          <a:lstStyle/>
          <a:p>
            <a:r>
              <a:rPr lang="fr-FR" dirty="0"/>
              <a:t>Autres facteurs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D684F8-91BF-481C-A965-722756A38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308533" y="0"/>
            <a:ext cx="7883467" cy="6858000"/>
            <a:chOff x="0" y="0"/>
            <a:chExt cx="7883467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5DF7B3C-29EF-4ADC-BFDC-C3A038AC4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7475746" cy="6858000"/>
            </a:xfrm>
            <a:custGeom>
              <a:avLst/>
              <a:gdLst>
                <a:gd name="connsiteX0" fmla="*/ 0 w 7475746"/>
                <a:gd name="connsiteY0" fmla="*/ 0 h 6858000"/>
                <a:gd name="connsiteX1" fmla="*/ 5859459 w 7475746"/>
                <a:gd name="connsiteY1" fmla="*/ 0 h 6858000"/>
                <a:gd name="connsiteX2" fmla="*/ 5874848 w 7475746"/>
                <a:gd name="connsiteY2" fmla="*/ 10445 h 6858000"/>
                <a:gd name="connsiteX3" fmla="*/ 7475746 w 7475746"/>
                <a:gd name="connsiteY3" fmla="*/ 3621913 h 6858000"/>
                <a:gd name="connsiteX4" fmla="*/ 5601397 w 7475746"/>
                <a:gd name="connsiteY4" fmla="*/ 6378742 h 6858000"/>
                <a:gd name="connsiteX5" fmla="*/ 5084748 w 7475746"/>
                <a:gd name="connsiteY5" fmla="*/ 6785068 h 6858000"/>
                <a:gd name="connsiteX6" fmla="*/ 4979585 w 7475746"/>
                <a:gd name="connsiteY6" fmla="*/ 6858000 h 6858000"/>
                <a:gd name="connsiteX7" fmla="*/ 0 w 7475746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75746" h="6858000">
                  <a:moveTo>
                    <a:pt x="0" y="0"/>
                  </a:moveTo>
                  <a:lnTo>
                    <a:pt x="5859459" y="0"/>
                  </a:lnTo>
                  <a:lnTo>
                    <a:pt x="5874848" y="10445"/>
                  </a:lnTo>
                  <a:cubicBezTo>
                    <a:pt x="6902010" y="751075"/>
                    <a:pt x="7475746" y="2091411"/>
                    <a:pt x="7475746" y="3621913"/>
                  </a:cubicBezTo>
                  <a:cubicBezTo>
                    <a:pt x="7475746" y="4971185"/>
                    <a:pt x="6547021" y="5605738"/>
                    <a:pt x="5601397" y="6378742"/>
                  </a:cubicBezTo>
                  <a:cubicBezTo>
                    <a:pt x="5429193" y="6519512"/>
                    <a:pt x="5258566" y="6657407"/>
                    <a:pt x="5084748" y="6785068"/>
                  </a:cubicBezTo>
                  <a:lnTo>
                    <a:pt x="497958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0289037-6999-491E-AA63-CC1C3CBBF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5374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97CF6DF-9FF9-4D10-B338-0BEFC0AA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3373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83C41-FB5F-B443-824E-1EF4AC376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5232"/>
            <a:ext cx="5176298" cy="4277802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chocs professionnels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La méconnaissance de la culture de l’autre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Etc.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69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8" name="Picture 3" descr="Spiral and curve design of a roof">
            <a:extLst>
              <a:ext uri="{FF2B5EF4-FFF2-40B4-BE49-F238E27FC236}">
                <a16:creationId xmlns:a16="http://schemas.microsoft.com/office/drawing/2014/main" id="{37370475-B3AB-4E1D-A3AB-FE63075B62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0" r="23816" b="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9" name="Freeform: Shape 48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9876C24-C410-714C-A415-5FCBB5EFF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459" y="1346268"/>
            <a:ext cx="5720932" cy="2197868"/>
          </a:xfrm>
        </p:spPr>
        <p:txBody>
          <a:bodyPr anchor="b">
            <a:normAutofit fontScale="90000"/>
          </a:bodyPr>
          <a:lstStyle/>
          <a:p>
            <a:pPr>
              <a:lnSpc>
                <a:spcPct val="110000"/>
              </a:lnSpc>
            </a:pPr>
            <a:r>
              <a:rPr lang="fr-FR" sz="4200" dirty="0"/>
              <a:t>Les obstacles à la communication interculturelle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E07E1C-EFC2-8944-AF7E-03242C6A9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459" y="4102300"/>
            <a:ext cx="4754745" cy="1576188"/>
          </a:xfrm>
        </p:spPr>
        <p:txBody>
          <a:bodyPr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/>
              <a:t>Qui peuvent provenir de la </a:t>
            </a:r>
            <a:r>
              <a:rPr lang="fr-FR" b="1" dirty="0"/>
              <a:t>personne immigrante</a:t>
            </a:r>
          </a:p>
        </p:txBody>
      </p:sp>
    </p:spTree>
    <p:extLst>
      <p:ext uri="{BB962C8B-B14F-4D97-AF65-F5344CB8AC3E}">
        <p14:creationId xmlns:p14="http://schemas.microsoft.com/office/powerpoint/2010/main" val="56640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4044F9-8FE8-6E42-AD04-F04447622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 fontScale="92500"/>
          </a:bodyPr>
          <a:lstStyle/>
          <a:p>
            <a:r>
              <a:rPr lang="fr-FR" sz="2800" dirty="0"/>
              <a:t>La crainte / la peur </a:t>
            </a:r>
          </a:p>
          <a:p>
            <a:r>
              <a:rPr lang="fr-FR" sz="2800" dirty="0"/>
              <a:t>Maitrise de la langue</a:t>
            </a:r>
          </a:p>
          <a:p>
            <a:r>
              <a:rPr lang="fr-FR" sz="2800" dirty="0"/>
              <a:t>Méconnaissances des codes culturels</a:t>
            </a:r>
          </a:p>
          <a:p>
            <a:r>
              <a:rPr lang="fr-FR" sz="2800" dirty="0"/>
              <a:t>Les chocs culturels</a:t>
            </a:r>
          </a:p>
          <a:p>
            <a:r>
              <a:rPr lang="fr-FR" sz="2800" dirty="0"/>
              <a:t>Etc.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857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ketchLinesVTI">
  <a:themeElements>
    <a:clrScheme name="AnalogousFromDarkSeedLeftStep">
      <a:dk1>
        <a:srgbClr val="000000"/>
      </a:dk1>
      <a:lt1>
        <a:srgbClr val="FFFFFF"/>
      </a:lt1>
      <a:dk2>
        <a:srgbClr val="202D39"/>
      </a:dk2>
      <a:lt2>
        <a:srgbClr val="E2E8E2"/>
      </a:lt2>
      <a:accent1>
        <a:srgbClr val="CB44C9"/>
      </a:accent1>
      <a:accent2>
        <a:srgbClr val="8333BA"/>
      </a:accent2>
      <a:accent3>
        <a:srgbClr val="5D44CB"/>
      </a:accent3>
      <a:accent4>
        <a:srgbClr val="3352BA"/>
      </a:accent4>
      <a:accent5>
        <a:srgbClr val="449CCB"/>
      </a:accent5>
      <a:accent6>
        <a:srgbClr val="31B5AC"/>
      </a:accent6>
      <a:hlink>
        <a:srgbClr val="3F7DB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94</Words>
  <Application>Microsoft Macintosh PowerPoint</Application>
  <PresentationFormat>Grand écran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Meiryo</vt:lpstr>
      <vt:lpstr>Arial</vt:lpstr>
      <vt:lpstr>Corbel</vt:lpstr>
      <vt:lpstr>SketchLinesVTI</vt:lpstr>
      <vt:lpstr>Les obstacles à la communication interculturelle</vt:lpstr>
      <vt:lpstr>Les mécanismes d’exclusion sociale</vt:lpstr>
      <vt:lpstr>Les pièges ethnocentriques</vt:lpstr>
      <vt:lpstr>Autres facteurs</vt:lpstr>
      <vt:lpstr>Les obstacles à la communication interculturelle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obstacles à la communication inteculturelle</dc:title>
  <dc:creator>Chantal Defoy</dc:creator>
  <cp:lastModifiedBy>Chantal Defoy</cp:lastModifiedBy>
  <cp:revision>1</cp:revision>
  <dcterms:created xsi:type="dcterms:W3CDTF">2021-10-06T19:20:41Z</dcterms:created>
  <dcterms:modified xsi:type="dcterms:W3CDTF">2022-10-13T18:44:36Z</dcterms:modified>
</cp:coreProperties>
</file>