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2C6D17-577B-1D45-B57F-5E32EABA1EB1}" v="1" dt="2023-08-04T17:07:01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F9874-DB89-DA22-37B0-57E40BC7B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5A87F7-AB1A-C673-30C9-05157A970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C377FF-F02B-E05B-72BA-D976BB1D6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DF70FA-CCBF-79A5-F76A-096E4DDB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B45FD-052A-1554-74AA-8E559864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74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334510-E252-A5AA-3354-85C342E2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61CABC-BE43-0E68-8B2C-A3E207936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5FBB0C-E160-BCD2-7CF0-38748B3C7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0372C7-9330-04CD-93C5-E35F1FBF1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5AE145-FD62-8C84-0DE5-1AF204F9C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11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F9D3378-DA46-6D16-F822-DDCC8810A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A43A95-49ED-EF2E-ED76-69F1A8022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3E3F04-FCAE-780F-2ABD-3932D5437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6B392A-A4C3-5B3F-1D47-8F51AB412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2AAC5C-98CF-2B71-1207-E2545A8DF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45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2F7EF4-8D6D-DF01-E837-5E7B6BF1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FE596A-7FF0-0CA4-598B-685353FB4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8FAC83-4748-4DA2-84E3-AD6A28C1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E8707E-8754-1B7C-4F42-6AE3DEB1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CEF244-492A-65E2-C3F1-A8ED2F325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23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4B1B3-99B2-547D-546D-61B06E63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EAA263-EE1F-69E2-6619-35D7213AA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FF04E9-22CA-0B07-49DB-AEEBBEC55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4D1245-F9E1-CAB7-E816-FF19CFC7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6A2C83-651E-A4A3-6141-FE627C79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8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76002-7BA2-7A2A-261A-8763EFED7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E96C1E-8D1F-D234-2F5E-E0BA44366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5E0C62-0C05-1338-EB68-63F2546DB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7EC188-7F45-B766-FD2D-F062CF3DC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F18497-013B-D51A-058A-FF4B9358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822445-A94B-E7CF-1192-EC49898F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26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C52916-C6AF-7478-A074-AC0D1F0B3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B9F57B-22BA-E078-815B-3D695F2EB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751A8D-426E-34FD-AB7B-B5665F11D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AA6286B-CDAF-0C9C-63F3-CF04B7C747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4E2B62-76CC-35EA-1075-F36AA37DB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FCAD36-A298-4613-A114-56299403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1313FF9-4600-4D76-93F4-8E1385793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CFB075C-8C8B-CFF6-9C78-6E6151831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78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5F66BC-466A-49CB-B95A-E6BD98C00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5B76553-13F0-887F-3F09-86FE6BC6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EF43D1-F39F-4C6C-A991-D91B8103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6C4F60D-7F7F-0F8B-861E-44AE04CC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61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D10C84B-8C81-7A05-7AF9-CACB3E793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2E9DBB-7B92-5C65-0C32-80466EE5F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EB0D49-AADE-EE3D-2F63-3DE32AF0E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4B7226-D246-8249-A81A-1C8ACCC04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651A70-0767-C8B0-1F1C-1FFD5EBE0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085DE2-EA90-94B4-BB4E-F94A79E4C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635D95-00BF-BC81-75F7-1BB69B1D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1A459-802F-DFBB-F70B-7AF9D9C5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196402-6CEE-EAFD-8EA9-3EB1A5C71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03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93FCA-5FD8-AF22-9289-9C81B168D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ECAADD-C85B-C120-135C-1BE6C0BD7B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50D570-32C3-1481-3340-99893375F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849D8-7522-6895-8767-E3CBA8C6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BBE165-4784-DDE0-69F8-284E188E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F94550-41FF-8EA2-BE27-0AAFA277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785F5CA-5D97-ED3A-0119-C7A1056F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A3ADE8-1570-6088-0824-830E49B09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6D01F3-97E0-13C2-E53F-543731004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7AD6E-42EF-7F47-BF4E-9FC1607DF242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2259F3-E4A6-FAFD-4566-27749862D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6E69CB-9DB9-C279-D20C-CD1D85E73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574D1-6FA0-5847-9876-E7D7A71758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96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cssspnql/videos/1237329583450144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c-isc.gc.ca/fra/1568396042341/156839615982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439737F-4A01-7E38-5245-0619FBA62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fr-FR" sz="7200" dirty="0">
                <a:solidFill>
                  <a:schemeClr val="bg1"/>
                </a:solidFill>
              </a:rPr>
              <a:t>Le principe de Jordan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75CA2C-1AC9-F3C7-74F0-31972E155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endParaRPr lang="fr-FR">
              <a:solidFill>
                <a:schemeClr val="bg1"/>
              </a:solidFill>
            </a:endParaRPr>
          </a:p>
        </p:txBody>
      </p:sp>
      <p:pic>
        <p:nvPicPr>
          <p:cNvPr id="1026" name="Picture 2" descr="Jordan River Anderson">
            <a:extLst>
              <a:ext uri="{FF2B5EF4-FFF2-40B4-BE49-F238E27FC236}">
                <a16:creationId xmlns:a16="http://schemas.microsoft.com/office/drawing/2014/main" id="{D644A57E-55AC-C393-39E9-4561D2981B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93" r="7945" b="2"/>
          <a:stretch/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7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D0BB39E-2951-BD35-3F52-2EBBCED3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fr-FR"/>
              <a:t>C’est qui?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5ABB1A-2818-53B3-3D53-3C6FC2C65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dirty="0">
                <a:latin typeface="+mj-lt"/>
              </a:rPr>
              <a:t>Le Principe de Jordan est nommé en l'honneur de Jordan River Anderson, un jeune garçon de la Première Nation crie de </a:t>
            </a:r>
            <a:r>
              <a:rPr lang="fr-CA" dirty="0" err="1">
                <a:latin typeface="+mj-lt"/>
              </a:rPr>
              <a:t>Norway</a:t>
            </a:r>
            <a:r>
              <a:rPr lang="fr-CA" dirty="0">
                <a:latin typeface="+mj-lt"/>
              </a:rPr>
              <a:t> House au Manitoba.</a:t>
            </a:r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048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4C9398-052D-5EBF-0533-7ECEB28AA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fr-FR"/>
              <a:t>C’est quoi?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BF5A6E-F714-6B40-E407-8827A6351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A" b="0" i="0" dirty="0">
                <a:effectLst/>
                <a:latin typeface="+mj-lt"/>
              </a:rPr>
              <a:t>Le principe de Jordan vise à permettre à tous les enfants des Premières Nations vivant au Canada d'avoir accès aux produits, aux services et aux mesures de soutien nécessaires au moment où ils en ont besoin.</a:t>
            </a:r>
            <a:r>
              <a:rPr lang="fr-CA" b="0" i="0" baseline="30000" dirty="0">
                <a:effectLst/>
                <a:latin typeface="+mj-lt"/>
              </a:rPr>
              <a:t>1</a:t>
            </a:r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2939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254077-5B35-065F-7967-CBACB88D3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fr-FR"/>
              <a:t>Une règle de droit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6B6373-6270-EC1F-E2AC-726350168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dirty="0">
                <a:latin typeface="+mj-lt"/>
              </a:rPr>
              <a:t>Le Tribunal canadien des droits de la personne </a:t>
            </a:r>
            <a:r>
              <a:rPr lang="fr-CA" b="0" i="0" dirty="0">
                <a:effectLst/>
                <a:latin typeface="+mj-lt"/>
              </a:rPr>
              <a:t>a ordonné que les besoins de chaque enfant soient pris en considération afin de s'assurer que les éléments suivants sont pris en compte en vertu du principe de Jordan :</a:t>
            </a:r>
          </a:p>
          <a:p>
            <a:r>
              <a:rPr lang="fr-CA" b="0" i="0" dirty="0">
                <a:effectLst/>
                <a:latin typeface="+mj-lt"/>
              </a:rPr>
              <a:t>Égalité réelle</a:t>
            </a:r>
          </a:p>
          <a:p>
            <a:r>
              <a:rPr lang="fr-CA" dirty="0">
                <a:latin typeface="+mj-lt"/>
              </a:rPr>
              <a:t>Fournir des services adaptés à la culture</a:t>
            </a:r>
          </a:p>
          <a:p>
            <a:r>
              <a:rPr lang="fr-CA" b="0" i="0" dirty="0">
                <a:effectLst/>
                <a:latin typeface="+mj-lt"/>
              </a:rPr>
              <a:t>Protéger l’intérêt supérieur de l’enfant</a:t>
            </a:r>
            <a:r>
              <a:rPr lang="fr-CA" b="0" i="0" baseline="30000" dirty="0">
                <a:effectLst/>
                <a:latin typeface="+mj-lt"/>
              </a:rPr>
              <a:t>2</a:t>
            </a:r>
            <a:endParaRPr lang="fr-CA" b="0" i="0" dirty="0">
              <a:effectLst/>
              <a:latin typeface="+mj-lt"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24069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F41342-F835-90A8-E870-182DCA9D5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fr-FR" dirty="0"/>
              <a:t>Le principe en image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336830-E814-09A1-46ED-FC65B1379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000">
                <a:hlinkClick r:id="rId2"/>
              </a:rPr>
              <a:t>https://www.facebook.com/cssspnql/videos/1237329583450144/</a:t>
            </a:r>
            <a:r>
              <a:rPr lang="fr-FR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1350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2E7030-7319-7488-24CA-B9DA4D62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Source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B0F3EB-F589-6743-5954-42C500535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aseline="30000" dirty="0"/>
              <a:t>1 et 2 </a:t>
            </a:r>
            <a:r>
              <a:rPr lang="fr-FR" dirty="0"/>
              <a:t>Gouvernement du Canada (2 août 2023) Le principe de Jordan. </a:t>
            </a:r>
            <a:r>
              <a:rPr lang="fr-FR" dirty="0">
                <a:hlinkClick r:id="rId2"/>
              </a:rPr>
              <a:t>https://www.sac-isc.gc.ca/fra/1568396042341/1568396159824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27899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180</Words>
  <Application>Microsoft Macintosh PowerPoint</Application>
  <PresentationFormat>Grand écran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Le principe de Jordan</vt:lpstr>
      <vt:lpstr>C’est qui?</vt:lpstr>
      <vt:lpstr>C’est quoi?</vt:lpstr>
      <vt:lpstr>Une règle de droit</vt:lpstr>
      <vt:lpstr>Le principe en image</vt:lpstr>
      <vt:lpstr>Source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principe de Jordan</dc:title>
  <dc:creator>Chantal Defoy</dc:creator>
  <cp:lastModifiedBy>Chantal Defoy</cp:lastModifiedBy>
  <cp:revision>1</cp:revision>
  <dcterms:created xsi:type="dcterms:W3CDTF">2023-08-04T16:06:11Z</dcterms:created>
  <dcterms:modified xsi:type="dcterms:W3CDTF">2023-08-04T17:07:02Z</dcterms:modified>
</cp:coreProperties>
</file>