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8" r:id="rId2"/>
    <p:sldId id="259" r:id="rId3"/>
    <p:sldId id="260" r:id="rId4"/>
    <p:sldId id="261" r:id="rId5"/>
    <p:sldId id="257" r:id="rId6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447"/>
    <p:restoredTop sz="94694"/>
  </p:normalViewPr>
  <p:slideViewPr>
    <p:cSldViewPr snapToGrid="0">
      <p:cViewPr varScale="1">
        <p:scale>
          <a:sx n="90" d="100"/>
          <a:sy n="90" d="100"/>
        </p:scale>
        <p:origin x="240" y="8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4C052BC-47E5-C2BB-F038-34978161D69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CA"/>
              <a:t>Modifier le style du titre</a:t>
            </a:r>
            <a:endParaRPr lang="fr-FR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687FE961-D879-56C7-7936-F38A831548D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CA"/>
              <a:t>Modifier le style des sous-titres du masque</a:t>
            </a:r>
            <a:endParaRPr lang="fr-FR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24F75AD-34AB-78E0-1A3F-9ADC8E3C92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2C979E-15E4-3246-A4D8-25B4E0A6865D}" type="datetimeFigureOut">
              <a:rPr lang="fr-FR" smtClean="0"/>
              <a:t>04/08/2023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AC12C4A-0E0D-FFA0-8E9F-25EBB04A33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46100DF-2337-AE98-237E-C4E3D50EAC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3E12C0-5C75-1F4F-A746-CB09597043A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540173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94096B9-B968-E51E-0BDE-F1FEC6BE34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/>
              <a:t>Modifier le style du titre</a:t>
            </a:r>
            <a:endParaRPr lang="fr-FR"/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52F3E8F7-D3EA-0E38-5B93-ED93C22D63D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CA"/>
              <a:t>Cliquez pour modifier les styles du texte du masque</a:t>
            </a:r>
          </a:p>
          <a:p>
            <a:pPr lvl="1"/>
            <a:r>
              <a:rPr lang="fr-CA"/>
              <a:t>Deuxième niveau</a:t>
            </a:r>
          </a:p>
          <a:p>
            <a:pPr lvl="2"/>
            <a:r>
              <a:rPr lang="fr-CA"/>
              <a:t>Troisième niveau</a:t>
            </a:r>
          </a:p>
          <a:p>
            <a:pPr lvl="3"/>
            <a:r>
              <a:rPr lang="fr-CA"/>
              <a:t>Quatrième niveau</a:t>
            </a:r>
          </a:p>
          <a:p>
            <a:pPr lvl="4"/>
            <a:r>
              <a:rPr lang="fr-CA"/>
              <a:t>Cinquième niveau</a:t>
            </a:r>
            <a:endParaRPr lang="fr-FR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D0CA185-F7D9-7DF1-9BCE-E0AA38D4B9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2C979E-15E4-3246-A4D8-25B4E0A6865D}" type="datetimeFigureOut">
              <a:rPr lang="fr-FR" smtClean="0"/>
              <a:t>04/08/2023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432B9ED-E996-0FB3-69A9-EC06EDB2E7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E0E45F1-008D-D922-043C-64BC6890F5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3E12C0-5C75-1F4F-A746-CB09597043A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288376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5B9DD767-FDC6-8071-BBCF-AD2025420A7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CA"/>
              <a:t>Modifier le style du titre</a:t>
            </a:r>
            <a:endParaRPr lang="fr-FR"/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AD9D0F54-933A-1BA9-9DD4-7B6F3035301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CA"/>
              <a:t>Cliquez pour modifier les styles du texte du masque</a:t>
            </a:r>
          </a:p>
          <a:p>
            <a:pPr lvl="1"/>
            <a:r>
              <a:rPr lang="fr-CA"/>
              <a:t>Deuxième niveau</a:t>
            </a:r>
          </a:p>
          <a:p>
            <a:pPr lvl="2"/>
            <a:r>
              <a:rPr lang="fr-CA"/>
              <a:t>Troisième niveau</a:t>
            </a:r>
          </a:p>
          <a:p>
            <a:pPr lvl="3"/>
            <a:r>
              <a:rPr lang="fr-CA"/>
              <a:t>Quatrième niveau</a:t>
            </a:r>
          </a:p>
          <a:p>
            <a:pPr lvl="4"/>
            <a:r>
              <a:rPr lang="fr-CA"/>
              <a:t>Cinquième niveau</a:t>
            </a:r>
            <a:endParaRPr lang="fr-FR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75A9EE9-49B7-A2B0-43F2-EF812BB42B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2C979E-15E4-3246-A4D8-25B4E0A6865D}" type="datetimeFigureOut">
              <a:rPr lang="fr-FR" smtClean="0"/>
              <a:t>04/08/2023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DE6503D-C5BF-D6AA-B929-5049B3AD66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151C75B-05B2-D767-FC7D-F4B86E63CB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3E12C0-5C75-1F4F-A746-CB09597043A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556994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46CFC1D-559D-06D0-C12A-7CD2C024D7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/>
              <a:t>Modifier le style du titre</a:t>
            </a:r>
            <a:endParaRPr lang="fr-FR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542DCD0-B4D2-8457-A1C5-77B3E30890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CA"/>
              <a:t>Cliquez pour modifier les styles du texte du masque</a:t>
            </a:r>
          </a:p>
          <a:p>
            <a:pPr lvl="1"/>
            <a:r>
              <a:rPr lang="fr-CA"/>
              <a:t>Deuxième niveau</a:t>
            </a:r>
          </a:p>
          <a:p>
            <a:pPr lvl="2"/>
            <a:r>
              <a:rPr lang="fr-CA"/>
              <a:t>Troisième niveau</a:t>
            </a:r>
          </a:p>
          <a:p>
            <a:pPr lvl="3"/>
            <a:r>
              <a:rPr lang="fr-CA"/>
              <a:t>Quatrième niveau</a:t>
            </a:r>
          </a:p>
          <a:p>
            <a:pPr lvl="4"/>
            <a:r>
              <a:rPr lang="fr-CA"/>
              <a:t>Cinquième niveau</a:t>
            </a:r>
            <a:endParaRPr lang="fr-FR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9F73870-93BE-ACA2-99E2-B927D1A280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2C979E-15E4-3246-A4D8-25B4E0A6865D}" type="datetimeFigureOut">
              <a:rPr lang="fr-FR" smtClean="0"/>
              <a:t>04/08/2023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0D2615A-C57C-8E5A-C285-C48CECD1D6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0E91128-974C-6BF4-9460-5CA4CA8E34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3E12C0-5C75-1F4F-A746-CB09597043A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708744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5F04FFC-21F3-7047-CB66-2BC6712645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CA"/>
              <a:t>Modifier le style du titre</a:t>
            </a:r>
            <a:endParaRPr lang="fr-FR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61CF92A4-F54A-5ACE-B794-09DC200ED5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CA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545F497-66B9-D63F-5A93-62D7DF7D22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2C979E-15E4-3246-A4D8-25B4E0A6865D}" type="datetimeFigureOut">
              <a:rPr lang="fr-FR" smtClean="0"/>
              <a:t>04/08/2023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566C5F3-8F06-5E68-F526-8995EBF860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036B935-8810-80B4-8317-512646088D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3E12C0-5C75-1F4F-A746-CB09597043A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463729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978B512-6819-BEBC-14D2-10E52398A0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/>
              <a:t>Modifier le style du titre</a:t>
            </a:r>
            <a:endParaRPr lang="fr-FR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AD9B47F-E3F5-A306-E4CC-2E39272F4D1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CA"/>
              <a:t>Cliquez pour modifier les styles du texte du masque</a:t>
            </a:r>
          </a:p>
          <a:p>
            <a:pPr lvl="1"/>
            <a:r>
              <a:rPr lang="fr-CA"/>
              <a:t>Deuxième niveau</a:t>
            </a:r>
          </a:p>
          <a:p>
            <a:pPr lvl="2"/>
            <a:r>
              <a:rPr lang="fr-CA"/>
              <a:t>Troisième niveau</a:t>
            </a:r>
          </a:p>
          <a:p>
            <a:pPr lvl="3"/>
            <a:r>
              <a:rPr lang="fr-CA"/>
              <a:t>Quatrième niveau</a:t>
            </a:r>
          </a:p>
          <a:p>
            <a:pPr lvl="4"/>
            <a:r>
              <a:rPr lang="fr-CA"/>
              <a:t>Cinquième niveau</a:t>
            </a:r>
            <a:endParaRPr lang="fr-FR"/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93798CCD-ECC0-C4D1-45F2-823076387AB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CA"/>
              <a:t>Cliquez pour modifier les styles du texte du masque</a:t>
            </a:r>
          </a:p>
          <a:p>
            <a:pPr lvl="1"/>
            <a:r>
              <a:rPr lang="fr-CA"/>
              <a:t>Deuxième niveau</a:t>
            </a:r>
          </a:p>
          <a:p>
            <a:pPr lvl="2"/>
            <a:r>
              <a:rPr lang="fr-CA"/>
              <a:t>Troisième niveau</a:t>
            </a:r>
          </a:p>
          <a:p>
            <a:pPr lvl="3"/>
            <a:r>
              <a:rPr lang="fr-CA"/>
              <a:t>Quatrième niveau</a:t>
            </a:r>
          </a:p>
          <a:p>
            <a:pPr lvl="4"/>
            <a:r>
              <a:rPr lang="fr-CA"/>
              <a:t>Cinquième niveau</a:t>
            </a:r>
            <a:endParaRPr lang="fr-FR"/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ED36AD90-40C9-6E0A-E2E3-DC4AE68810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2C979E-15E4-3246-A4D8-25B4E0A6865D}" type="datetimeFigureOut">
              <a:rPr lang="fr-FR" smtClean="0"/>
              <a:t>04/08/2023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9996BA71-8F1F-9BEB-D499-28843410E5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7896AED7-5FC8-561B-F514-0AB77E3C3B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3E12C0-5C75-1F4F-A746-CB09597043A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947816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37A66A5-8C8D-91D9-05F7-3256A18D71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CA"/>
              <a:t>Modifier le style du titre</a:t>
            </a:r>
            <a:endParaRPr lang="fr-FR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A7440021-2612-6750-A788-C44CC90EAA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CA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D36D0963-AA70-7E7F-EB8F-A2962936432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CA"/>
              <a:t>Cliquez pour modifier les styles du texte du masque</a:t>
            </a:r>
          </a:p>
          <a:p>
            <a:pPr lvl="1"/>
            <a:r>
              <a:rPr lang="fr-CA"/>
              <a:t>Deuxième niveau</a:t>
            </a:r>
          </a:p>
          <a:p>
            <a:pPr lvl="2"/>
            <a:r>
              <a:rPr lang="fr-CA"/>
              <a:t>Troisième niveau</a:t>
            </a:r>
          </a:p>
          <a:p>
            <a:pPr lvl="3"/>
            <a:r>
              <a:rPr lang="fr-CA"/>
              <a:t>Quatrième niveau</a:t>
            </a:r>
          </a:p>
          <a:p>
            <a:pPr lvl="4"/>
            <a:r>
              <a:rPr lang="fr-CA"/>
              <a:t>Cinquième niveau</a:t>
            </a:r>
            <a:endParaRPr lang="fr-FR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E9D77F2E-5A2F-3E7F-EC5A-E3CDB05E9E2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CA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EB6E398A-B933-3223-BE69-A5555F7DB10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CA"/>
              <a:t>Cliquez pour modifier les styles du texte du masque</a:t>
            </a:r>
          </a:p>
          <a:p>
            <a:pPr lvl="1"/>
            <a:r>
              <a:rPr lang="fr-CA"/>
              <a:t>Deuxième niveau</a:t>
            </a:r>
          </a:p>
          <a:p>
            <a:pPr lvl="2"/>
            <a:r>
              <a:rPr lang="fr-CA"/>
              <a:t>Troisième niveau</a:t>
            </a:r>
          </a:p>
          <a:p>
            <a:pPr lvl="3"/>
            <a:r>
              <a:rPr lang="fr-CA"/>
              <a:t>Quatrième niveau</a:t>
            </a:r>
          </a:p>
          <a:p>
            <a:pPr lvl="4"/>
            <a:r>
              <a:rPr lang="fr-CA"/>
              <a:t>Cinquième niveau</a:t>
            </a:r>
            <a:endParaRPr lang="fr-FR"/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A40EC563-65AF-7D27-36D3-2AAD1B79F7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2C979E-15E4-3246-A4D8-25B4E0A6865D}" type="datetimeFigureOut">
              <a:rPr lang="fr-FR" smtClean="0"/>
              <a:t>04/08/2023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EED95744-3559-EA20-12BA-57DC288C73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BD2B81E4-738E-9462-3A80-45FEC5E531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3E12C0-5C75-1F4F-A746-CB09597043A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78554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6159C1C-D7E5-A5DF-F83E-0D7F2A0CC0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/>
              <a:t>Modifier le style du titre</a:t>
            </a:r>
            <a:endParaRPr lang="fr-FR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0264E06A-0B8E-A6B5-ECB3-1D4AC67BD0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2C979E-15E4-3246-A4D8-25B4E0A6865D}" type="datetimeFigureOut">
              <a:rPr lang="fr-FR" smtClean="0"/>
              <a:t>04/08/2023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4228021B-D465-3F42-57EC-E856F6312C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38692766-F34C-DA17-D273-7AE9E6B68F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3E12C0-5C75-1F4F-A746-CB09597043A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252125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967F1DF9-D534-7BCE-BDC3-27F92A9E01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2C979E-15E4-3246-A4D8-25B4E0A6865D}" type="datetimeFigureOut">
              <a:rPr lang="fr-FR" smtClean="0"/>
              <a:t>04/08/2023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50E3F072-15A2-6744-13F2-798E16EEFA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E77D8AE1-CFBF-6A58-F425-FEF1611D8F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3E12C0-5C75-1F4F-A746-CB09597043A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861245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92F4AC3-5AF9-DC6F-54B5-DB78FD01CD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CA"/>
              <a:t>Modifier le style du titre</a:t>
            </a:r>
            <a:endParaRPr lang="fr-FR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674E1E3-2C2F-3477-8786-F72F727DCF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CA"/>
              <a:t>Cliquez pour modifier les styles du texte du masque</a:t>
            </a:r>
          </a:p>
          <a:p>
            <a:pPr lvl="1"/>
            <a:r>
              <a:rPr lang="fr-CA"/>
              <a:t>Deuxième niveau</a:t>
            </a:r>
          </a:p>
          <a:p>
            <a:pPr lvl="2"/>
            <a:r>
              <a:rPr lang="fr-CA"/>
              <a:t>Troisième niveau</a:t>
            </a:r>
          </a:p>
          <a:p>
            <a:pPr lvl="3"/>
            <a:r>
              <a:rPr lang="fr-CA"/>
              <a:t>Quatrième niveau</a:t>
            </a:r>
          </a:p>
          <a:p>
            <a:pPr lvl="4"/>
            <a:r>
              <a:rPr lang="fr-CA"/>
              <a:t>Cinquième niveau</a:t>
            </a:r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9DEF1322-A80C-18A3-D887-1E13359B3C6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CA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0AEA166D-3715-9B02-A9B5-E46DC867AE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2C979E-15E4-3246-A4D8-25B4E0A6865D}" type="datetimeFigureOut">
              <a:rPr lang="fr-FR" smtClean="0"/>
              <a:t>04/08/2023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36CD1A85-65D1-DC77-115B-F597CADE4B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3732ED8E-F977-07F9-0974-5031E972DE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3E12C0-5C75-1F4F-A746-CB09597043A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377247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4D729A7-7B3C-957B-3EF5-3D5517BB30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CA"/>
              <a:t>Modifier le style du titre</a:t>
            </a:r>
            <a:endParaRPr lang="fr-FR"/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AEDADFBB-C340-4DE4-361D-A38CAF1C325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ED5A4E21-D2C2-4CCE-02B4-87C89FF37F9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CA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0F98E63A-7011-EB26-BB6A-0702175D05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2C979E-15E4-3246-A4D8-25B4E0A6865D}" type="datetimeFigureOut">
              <a:rPr lang="fr-FR" smtClean="0"/>
              <a:t>04/08/2023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EE668CF3-808A-6D83-74A4-8AD81F3415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F5B8C84A-DD71-C130-D3DA-83D1ADD338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3E12C0-5C75-1F4F-A746-CB09597043A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108442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22E000E1-2730-64A5-273C-BD220EACD9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CA"/>
              <a:t>Modifier le style du titre</a:t>
            </a:r>
            <a:endParaRPr lang="fr-FR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FE002103-83B5-8110-BEB7-B13FE119754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CA"/>
              <a:t>Cliquez pour modifier les styles du texte du masque</a:t>
            </a:r>
          </a:p>
          <a:p>
            <a:pPr lvl="1"/>
            <a:r>
              <a:rPr lang="fr-CA"/>
              <a:t>Deuxième niveau</a:t>
            </a:r>
          </a:p>
          <a:p>
            <a:pPr lvl="2"/>
            <a:r>
              <a:rPr lang="fr-CA"/>
              <a:t>Troisième niveau</a:t>
            </a:r>
          </a:p>
          <a:p>
            <a:pPr lvl="3"/>
            <a:r>
              <a:rPr lang="fr-CA"/>
              <a:t>Quatrième niveau</a:t>
            </a:r>
          </a:p>
          <a:p>
            <a:pPr lvl="4"/>
            <a:r>
              <a:rPr lang="fr-CA"/>
              <a:t>Cinquième niveau</a:t>
            </a:r>
            <a:endParaRPr lang="fr-FR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A63122D-3D85-0920-FABF-413C6AD318D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2C979E-15E4-3246-A4D8-25B4E0A6865D}" type="datetimeFigureOut">
              <a:rPr lang="fr-FR" smtClean="0"/>
              <a:t>04/08/2023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F300615-1115-F2F4-B4E8-605BAB7034F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8AF5BD8-D1E1-CF5A-530F-EE3BAC7516C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3E12C0-5C75-1F4F-A746-CB09597043A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865083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ici.radio-canada.ca/espaces-autochtones/2000067/lancement-bureau-principe-joyce-manawan?fbclid=IwAR0NsNtwxiUBBeMpQ2WwPFDLZYZSWO58VCi49SZYc16ecTubqmBuDHdltnU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0" name="Rectangle 2059">
            <a:extLst>
              <a:ext uri="{FF2B5EF4-FFF2-40B4-BE49-F238E27FC236}">
                <a16:creationId xmlns:a16="http://schemas.microsoft.com/office/drawing/2014/main" id="{01D0AF59-99C3-4251-AB9A-C966C6AD44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66" name="Rectangle 2061">
            <a:extLst>
              <a:ext uri="{FF2B5EF4-FFF2-40B4-BE49-F238E27FC236}">
                <a16:creationId xmlns:a16="http://schemas.microsoft.com/office/drawing/2014/main" id="{1855405F-37A2-4869-9154-F8BE3BECE6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050" name="Picture 2" descr="La couverture du « Principe de Joyce » avec la représentation stylisée du visage de Joyce Echaquan.">
            <a:extLst>
              <a:ext uri="{FF2B5EF4-FFF2-40B4-BE49-F238E27FC236}">
                <a16:creationId xmlns:a16="http://schemas.microsoft.com/office/drawing/2014/main" id="{D6DFEE7E-4558-A1A0-FD35-ADF265846899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9"/>
          <a:stretch/>
        </p:blipFill>
        <p:spPr bwMode="auto">
          <a:xfrm>
            <a:off x="1143004" y="643467"/>
            <a:ext cx="9570304" cy="53822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ZoneTexte 3">
            <a:extLst>
              <a:ext uri="{FF2B5EF4-FFF2-40B4-BE49-F238E27FC236}">
                <a16:creationId xmlns:a16="http://schemas.microsoft.com/office/drawing/2014/main" id="{89F14C08-DF91-0073-D944-BAED2DAEFB6F}"/>
              </a:ext>
            </a:extLst>
          </p:cNvPr>
          <p:cNvSpPr txBox="1"/>
          <p:nvPr/>
        </p:nvSpPr>
        <p:spPr>
          <a:xfrm>
            <a:off x="1973356" y="5850597"/>
            <a:ext cx="8978458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fontAlgn="base"/>
            <a:r>
              <a:rPr lang="fr-CA" sz="1000" b="0" i="0" dirty="0">
                <a:effectLst/>
                <a:latin typeface="Radio-Canada"/>
              </a:rPr>
              <a:t>La couverture du « Principe de Joyce », mémoire déposé par le Conseil des Atikamekw de </a:t>
            </a:r>
            <a:r>
              <a:rPr lang="fr-CA" sz="1000" b="0" i="0" dirty="0" err="1">
                <a:effectLst/>
                <a:latin typeface="Radio-Canada"/>
              </a:rPr>
              <a:t>Manawan</a:t>
            </a:r>
            <a:r>
              <a:rPr lang="fr-CA" sz="1000" b="0" i="0" dirty="0">
                <a:effectLst/>
                <a:latin typeface="Radio-Canada"/>
              </a:rPr>
              <a:t> et par le Conseil de la Nation atikamekw</a:t>
            </a:r>
          </a:p>
          <a:p>
            <a:pPr algn="l" fontAlgn="base"/>
            <a:r>
              <a:rPr lang="fr-CA" sz="1000" b="0" i="0" cap="all" dirty="0">
                <a:effectLst/>
                <a:latin typeface="Radio-Canada"/>
              </a:rPr>
              <a:t>PHOTO : ERUOMA AWASHISH, ARTISTE ATIKAMEKW NEHIROWISKWEW D'OPITCIWAN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996903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63EE7B2-3B1A-57E6-C467-E62E5EDDFA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C’est qui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B8A7129-3759-7790-DE83-26FFEDDC2DC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lnSpc>
                <a:spcPct val="150000"/>
              </a:lnSpc>
              <a:buNone/>
            </a:pPr>
            <a:r>
              <a:rPr lang="fr-FR" dirty="0"/>
              <a:t>Joyce </a:t>
            </a:r>
            <a:r>
              <a:rPr lang="fr-FR" dirty="0" err="1"/>
              <a:t>Echaquan</a:t>
            </a:r>
            <a:r>
              <a:rPr lang="fr-FR" dirty="0"/>
              <a:t> était une Atikamekw de </a:t>
            </a:r>
            <a:r>
              <a:rPr lang="fr-FR" dirty="0" err="1"/>
              <a:t>Manawan</a:t>
            </a:r>
            <a:r>
              <a:rPr lang="fr-FR" dirty="0"/>
              <a:t> et mère de 7 enfants. Elle est décédée le 28 septembre 2020 à l’âge de 37 ans après avoir diffusé une vidéo en direct dans laquelle on peut entendre des membres du personnel soignant l’insulter.</a:t>
            </a:r>
          </a:p>
        </p:txBody>
      </p:sp>
    </p:spTree>
    <p:extLst>
      <p:ext uri="{BB962C8B-B14F-4D97-AF65-F5344CB8AC3E}">
        <p14:creationId xmlns:p14="http://schemas.microsoft.com/office/powerpoint/2010/main" val="39004277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80633B2-BBC8-3A36-1FC3-F2594C304B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C’est quoi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3702EE1-D772-01D8-1833-5DEB2A6B4E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50000"/>
              </a:lnSpc>
            </a:pPr>
            <a:r>
              <a:rPr lang="fr-CA" b="0" i="0" dirty="0">
                <a:solidFill>
                  <a:srgbClr val="4D5156"/>
                </a:solidFill>
                <a:effectLst/>
                <a:latin typeface="Google Sans"/>
              </a:rPr>
              <a:t>Le principe de Joyce </a:t>
            </a:r>
            <a:r>
              <a:rPr lang="fr-CA" b="0" i="0" dirty="0">
                <a:solidFill>
                  <a:srgbClr val="040C28"/>
                </a:solidFill>
                <a:effectLst/>
                <a:latin typeface="Google Sans"/>
              </a:rPr>
              <a:t>vise à garantir aux Autochtones un accès équitable aux services sociaux et aux soins de santé</a:t>
            </a:r>
            <a:r>
              <a:rPr lang="fr-CA" b="0" i="0" dirty="0">
                <a:solidFill>
                  <a:srgbClr val="4D5156"/>
                </a:solidFill>
                <a:effectLst/>
                <a:latin typeface="Google Sans"/>
              </a:rPr>
              <a:t>. </a:t>
            </a:r>
          </a:p>
          <a:p>
            <a:pPr algn="just">
              <a:lnSpc>
                <a:spcPct val="150000"/>
              </a:lnSpc>
            </a:pPr>
            <a:r>
              <a:rPr lang="fr-CA" b="0" i="0" dirty="0">
                <a:solidFill>
                  <a:srgbClr val="131313"/>
                </a:solidFill>
                <a:effectLst/>
                <a:latin typeface="Radio-Canada"/>
              </a:rPr>
              <a:t>Ce principe a donc pour but de </a:t>
            </a:r>
            <a:r>
              <a:rPr lang="fr-CA" dirty="0">
                <a:effectLst/>
                <a:latin typeface="inherit"/>
              </a:rPr>
              <a:t>garantir à tous les Autochtones un droit d'accès équitable, sans aucune discrimination, à tous les services sociaux et de santé, ainsi que le droit de jouir du meilleur état possible de santé physique, mentale, émotionnelle et spirituelle</a:t>
            </a:r>
            <a:r>
              <a:rPr lang="fr-CA" baseline="30000" dirty="0">
                <a:effectLst/>
                <a:latin typeface="inherit"/>
              </a:rPr>
              <a:t>1</a:t>
            </a:r>
            <a:r>
              <a:rPr lang="fr-CA" b="0" i="0" dirty="0">
                <a:solidFill>
                  <a:srgbClr val="131313"/>
                </a:solidFill>
                <a:effectLst/>
                <a:latin typeface="Radio-Canada"/>
              </a:rPr>
              <a:t>.</a:t>
            </a:r>
            <a:endParaRPr lang="fr-CA" b="0" i="0" dirty="0">
              <a:solidFill>
                <a:srgbClr val="4D5156"/>
              </a:solidFill>
              <a:effectLst/>
              <a:latin typeface="Google Sans"/>
            </a:endParaRPr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3034138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F2298D1-98F4-D8BB-AFEC-2384992876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Le mandat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AA9445C-60BD-103D-8FCF-5E2B8324A3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lnSpc>
                <a:spcPct val="150000"/>
              </a:lnSpc>
              <a:buNone/>
            </a:pPr>
            <a:r>
              <a:rPr lang="fr-FR" dirty="0"/>
              <a:t>Le mandat principale du Bureau du Principe de Joyce </a:t>
            </a:r>
            <a:r>
              <a:rPr lang="fr-FR" dirty="0">
                <a:effectLst/>
                <a:latin typeface="inherit"/>
              </a:rPr>
              <a:t>c'est vraiment de promouvoir le principe de Joyce, de soutenir l'implantation du principe de Joyce dans diverses organisations en lien avec la santé et les services sociaux [ainsi que] dans le domaine de l'enseignement. Et [c'est] aussi de s'assurer de faire des suivis sur l'application du principe</a:t>
            </a:r>
            <a:r>
              <a:rPr lang="fr-FR" baseline="30000" dirty="0">
                <a:effectLst/>
                <a:latin typeface="inherit"/>
              </a:rPr>
              <a:t>2</a:t>
            </a:r>
            <a:r>
              <a:rPr lang="fr-FR" dirty="0">
                <a:solidFill>
                  <a:srgbClr val="131313"/>
                </a:solidFill>
                <a:latin typeface="Radio-Canada"/>
              </a:rPr>
              <a:t>.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3215838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6634D40-355F-55E1-8858-AA7558FDBE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Source</a:t>
            </a: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3A04D1D-82D2-390C-A84B-629D3C7C1D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r-FR" baseline="30000" dirty="0"/>
              <a:t>1 et 2 </a:t>
            </a:r>
            <a:r>
              <a:rPr lang="fr-FR" dirty="0"/>
              <a:t>Radio Canada, Espaces Autochtones, La Presse canadienne (29 juillet 2023). Le Bureau du Principe de Joyce est officiellement lance samedi à </a:t>
            </a:r>
            <a:r>
              <a:rPr lang="fr-FR" dirty="0" err="1"/>
              <a:t>manawan</a:t>
            </a:r>
            <a:r>
              <a:rPr lang="fr-FR" dirty="0"/>
              <a:t>. </a:t>
            </a:r>
            <a:r>
              <a:rPr lang="fr-FR" dirty="0">
                <a:hlinkClick r:id="rId2"/>
              </a:rPr>
              <a:t>https://ici.radio-canada.ca/espaces-autochtones/2000067/lancement-bureau-principe-joyce-manawan?fbclid=IwAR0NsNtwxiUBBeMpQ2WwPFDLZYZSWO58VCi49SZYc16ecTubqmBuDHdltnU</a:t>
            </a:r>
            <a:r>
              <a:rPr lang="fr-FR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882552296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39</TotalTime>
  <Words>266</Words>
  <Application>Microsoft Macintosh PowerPoint</Application>
  <PresentationFormat>Grand écran</PresentationFormat>
  <Paragraphs>11</Paragraphs>
  <Slides>5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5</vt:i4>
      </vt:variant>
    </vt:vector>
  </HeadingPairs>
  <TitlesOfParts>
    <vt:vector size="12" baseType="lpstr">
      <vt:lpstr>Arial</vt:lpstr>
      <vt:lpstr>Calibri</vt:lpstr>
      <vt:lpstr>Calibri Light</vt:lpstr>
      <vt:lpstr>Google Sans</vt:lpstr>
      <vt:lpstr>inherit</vt:lpstr>
      <vt:lpstr>Radio-Canada</vt:lpstr>
      <vt:lpstr>Thème Office</vt:lpstr>
      <vt:lpstr>Présentation PowerPoint</vt:lpstr>
      <vt:lpstr>C’est qui</vt:lpstr>
      <vt:lpstr>C’est quoi</vt:lpstr>
      <vt:lpstr>Le mandat</vt:lpstr>
      <vt:lpstr>Source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Chantal Defoy</dc:creator>
  <cp:lastModifiedBy>Chantal Defoy</cp:lastModifiedBy>
  <cp:revision>1</cp:revision>
  <dcterms:created xsi:type="dcterms:W3CDTF">2023-08-04T18:22:05Z</dcterms:created>
  <dcterms:modified xsi:type="dcterms:W3CDTF">2023-08-04T19:01:51Z</dcterms:modified>
</cp:coreProperties>
</file>