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/>
    <p:restoredTop sz="96327"/>
  </p:normalViewPr>
  <p:slideViewPr>
    <p:cSldViewPr snapToGrid="0">
      <p:cViewPr varScale="1">
        <p:scale>
          <a:sx n="128" d="100"/>
          <a:sy n="128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n.org/development/desa/indigenous-peoples-fr/drip.htm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n.org/development/desa/indigenous-peoples-fr/drip.htm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1E3A01-8A6D-4112-8479-59585DBE48E1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B0A0D94-3DE1-489D-8446-9CB60980727C}">
      <dgm:prSet/>
      <dgm:spPr/>
      <dgm:t>
        <a:bodyPr/>
        <a:lstStyle/>
        <a:p>
          <a:r>
            <a:rPr lang="fr-FR"/>
            <a:t>En vigueur depuis le 1</a:t>
          </a:r>
          <a:r>
            <a:rPr lang="fr-FR" baseline="30000"/>
            <a:t>er</a:t>
          </a:r>
          <a:r>
            <a:rPr lang="fr-FR"/>
            <a:t> janvier 2020</a:t>
          </a:r>
          <a:endParaRPr lang="en-US"/>
        </a:p>
      </dgm:t>
    </dgm:pt>
    <dgm:pt modelId="{A5E3B2E4-EAC0-424F-8222-092AFF34E639}" type="parTrans" cxnId="{E5CC4EF2-9575-481C-8726-EB261177C7B6}">
      <dgm:prSet/>
      <dgm:spPr/>
      <dgm:t>
        <a:bodyPr/>
        <a:lstStyle/>
        <a:p>
          <a:endParaRPr lang="en-US"/>
        </a:p>
      </dgm:t>
    </dgm:pt>
    <dgm:pt modelId="{D69B12D3-CC40-44F4-B638-84902A6BA9C0}" type="sibTrans" cxnId="{E5CC4EF2-9575-481C-8726-EB261177C7B6}">
      <dgm:prSet/>
      <dgm:spPr/>
      <dgm:t>
        <a:bodyPr/>
        <a:lstStyle/>
        <a:p>
          <a:endParaRPr lang="en-US"/>
        </a:p>
      </dgm:t>
    </dgm:pt>
    <dgm:pt modelId="{D20172AA-85AE-4CF3-9CBA-7E14FFD51EFB}">
      <dgm:prSet/>
      <dgm:spPr/>
      <dgm:t>
        <a:bodyPr/>
        <a:lstStyle/>
        <a:p>
          <a:r>
            <a:rPr lang="fr-CA" b="0" i="0" dirty="0"/>
            <a:t>Affirme les droits des Premières Nations, des Inuits et des Métis d'exercer leur compétence sur les services à l'enfance et à la famille.</a:t>
          </a:r>
          <a:endParaRPr lang="en-US" dirty="0"/>
        </a:p>
      </dgm:t>
    </dgm:pt>
    <dgm:pt modelId="{431C576D-4EE0-43FF-9C58-54D12788D152}" type="parTrans" cxnId="{FB9401CD-438F-47F4-9AB8-55AACC4D5C36}">
      <dgm:prSet/>
      <dgm:spPr/>
      <dgm:t>
        <a:bodyPr/>
        <a:lstStyle/>
        <a:p>
          <a:endParaRPr lang="en-US"/>
        </a:p>
      </dgm:t>
    </dgm:pt>
    <dgm:pt modelId="{189C489F-08BF-4197-B8D7-6736DA8E1577}" type="sibTrans" cxnId="{FB9401CD-438F-47F4-9AB8-55AACC4D5C36}">
      <dgm:prSet/>
      <dgm:spPr/>
      <dgm:t>
        <a:bodyPr/>
        <a:lstStyle/>
        <a:p>
          <a:endParaRPr lang="en-US"/>
        </a:p>
      </dgm:t>
    </dgm:pt>
    <dgm:pt modelId="{93C33C19-14D7-484C-8623-57F09ED40708}">
      <dgm:prSet/>
      <dgm:spPr/>
      <dgm:t>
        <a:bodyPr/>
        <a:lstStyle/>
        <a:p>
          <a:r>
            <a:rPr lang="fr-CA" b="0" i="0" dirty="0"/>
            <a:t>Établit des principes nationaux tels que l'intérêt supérieur de l'enfant, la continuité culturelle et l'égalité réelle.</a:t>
          </a:r>
          <a:endParaRPr lang="en-US" dirty="0"/>
        </a:p>
      </dgm:t>
    </dgm:pt>
    <dgm:pt modelId="{EEFB38C3-FCF7-4183-971C-9A33E4865749}" type="parTrans" cxnId="{2E89B18D-C2FA-4CAD-BD3F-A99ED079AADD}">
      <dgm:prSet/>
      <dgm:spPr/>
      <dgm:t>
        <a:bodyPr/>
        <a:lstStyle/>
        <a:p>
          <a:endParaRPr lang="en-US"/>
        </a:p>
      </dgm:t>
    </dgm:pt>
    <dgm:pt modelId="{29DB8562-33BE-471F-834D-FB29554F6080}" type="sibTrans" cxnId="{2E89B18D-C2FA-4CAD-BD3F-A99ED079AADD}">
      <dgm:prSet/>
      <dgm:spPr/>
      <dgm:t>
        <a:bodyPr/>
        <a:lstStyle/>
        <a:p>
          <a:endParaRPr lang="en-US"/>
        </a:p>
      </dgm:t>
    </dgm:pt>
    <dgm:pt modelId="{0B4CB158-6F6C-4E5D-9EB9-59D31B733AE5}">
      <dgm:prSet/>
      <dgm:spPr/>
      <dgm:t>
        <a:bodyPr/>
        <a:lstStyle/>
        <a:p>
          <a:r>
            <a:rPr lang="fr-CA" b="0" i="0"/>
            <a:t>Contribue à la mise en œuvre de la </a:t>
          </a:r>
          <a:r>
            <a:rPr lang="fr-CA" b="0" i="0" u="none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Déclaration des Nations Unies sur les droits des peuples autochtones</a:t>
          </a:r>
          <a:r>
            <a:rPr lang="fr-CA" b="0" i="0" u="none"/>
            <a:t>.</a:t>
          </a:r>
          <a:endParaRPr lang="en-US" u="none"/>
        </a:p>
      </dgm:t>
    </dgm:pt>
    <dgm:pt modelId="{D334B797-FCE3-4546-89FE-C6E0789DA135}" type="parTrans" cxnId="{2A4EA203-EC20-4359-AE3C-C944649CC907}">
      <dgm:prSet/>
      <dgm:spPr/>
      <dgm:t>
        <a:bodyPr/>
        <a:lstStyle/>
        <a:p>
          <a:endParaRPr lang="en-US"/>
        </a:p>
      </dgm:t>
    </dgm:pt>
    <dgm:pt modelId="{FCDBB6D0-BF25-4442-B756-B3CE23A48EC3}" type="sibTrans" cxnId="{2A4EA203-EC20-4359-AE3C-C944649CC907}">
      <dgm:prSet/>
      <dgm:spPr/>
      <dgm:t>
        <a:bodyPr/>
        <a:lstStyle/>
        <a:p>
          <a:endParaRPr lang="en-US"/>
        </a:p>
      </dgm:t>
    </dgm:pt>
    <dgm:pt modelId="{E2AD36A9-9ECE-452B-B64D-EB01DA6457B9}">
      <dgm:prSet/>
      <dgm:spPr/>
      <dgm:t>
        <a:bodyPr/>
        <a:lstStyle/>
        <a:p>
          <a:r>
            <a:rPr lang="fr-CA" b="0" i="0" dirty="0"/>
            <a:t>Donne aux Autochtones l'occasion de choisir leurs propres solutions pour les enfants et les familles de leur communauté.</a:t>
          </a:r>
          <a:r>
            <a:rPr lang="fr-CA" b="0" i="0" baseline="30000" dirty="0"/>
            <a:t>1</a:t>
          </a:r>
          <a:endParaRPr lang="en-US" dirty="0"/>
        </a:p>
      </dgm:t>
    </dgm:pt>
    <dgm:pt modelId="{C944BA90-4757-488D-8088-7721AC68C2BB}" type="parTrans" cxnId="{05077C16-E3F4-46F0-86D6-450540B0AF78}">
      <dgm:prSet/>
      <dgm:spPr/>
      <dgm:t>
        <a:bodyPr/>
        <a:lstStyle/>
        <a:p>
          <a:endParaRPr lang="en-US"/>
        </a:p>
      </dgm:t>
    </dgm:pt>
    <dgm:pt modelId="{8601D177-F0D9-425F-88F7-4C2F0683D75E}" type="sibTrans" cxnId="{05077C16-E3F4-46F0-86D6-450540B0AF78}">
      <dgm:prSet/>
      <dgm:spPr/>
      <dgm:t>
        <a:bodyPr/>
        <a:lstStyle/>
        <a:p>
          <a:endParaRPr lang="en-US"/>
        </a:p>
      </dgm:t>
    </dgm:pt>
    <dgm:pt modelId="{66104C68-7903-FC49-B3E0-BEEC2A75342A}" type="pres">
      <dgm:prSet presAssocID="{F91E3A01-8A6D-4112-8479-59585DBE48E1}" presName="vert0" presStyleCnt="0">
        <dgm:presLayoutVars>
          <dgm:dir/>
          <dgm:animOne val="branch"/>
          <dgm:animLvl val="lvl"/>
        </dgm:presLayoutVars>
      </dgm:prSet>
      <dgm:spPr/>
    </dgm:pt>
    <dgm:pt modelId="{E17A8E26-ECA9-7E45-9576-C7C47E9F352B}" type="pres">
      <dgm:prSet presAssocID="{9B0A0D94-3DE1-489D-8446-9CB60980727C}" presName="thickLine" presStyleLbl="alignNode1" presStyleIdx="0" presStyleCnt="5"/>
      <dgm:spPr/>
    </dgm:pt>
    <dgm:pt modelId="{0E10B9F1-674D-7948-B0DF-329C04057CE0}" type="pres">
      <dgm:prSet presAssocID="{9B0A0D94-3DE1-489D-8446-9CB60980727C}" presName="horz1" presStyleCnt="0"/>
      <dgm:spPr/>
    </dgm:pt>
    <dgm:pt modelId="{4CE4A946-FB5F-B24F-A972-DC4F635143B9}" type="pres">
      <dgm:prSet presAssocID="{9B0A0D94-3DE1-489D-8446-9CB60980727C}" presName="tx1" presStyleLbl="revTx" presStyleIdx="0" presStyleCnt="5"/>
      <dgm:spPr/>
    </dgm:pt>
    <dgm:pt modelId="{2994775D-567C-E141-839F-3A185C187C6B}" type="pres">
      <dgm:prSet presAssocID="{9B0A0D94-3DE1-489D-8446-9CB60980727C}" presName="vert1" presStyleCnt="0"/>
      <dgm:spPr/>
    </dgm:pt>
    <dgm:pt modelId="{09F15EC0-A538-4745-8B7D-52F1272FDCF1}" type="pres">
      <dgm:prSet presAssocID="{D20172AA-85AE-4CF3-9CBA-7E14FFD51EFB}" presName="thickLine" presStyleLbl="alignNode1" presStyleIdx="1" presStyleCnt="5"/>
      <dgm:spPr/>
    </dgm:pt>
    <dgm:pt modelId="{BEF4A1C6-FE02-0A47-A1A8-8344146055EA}" type="pres">
      <dgm:prSet presAssocID="{D20172AA-85AE-4CF3-9CBA-7E14FFD51EFB}" presName="horz1" presStyleCnt="0"/>
      <dgm:spPr/>
    </dgm:pt>
    <dgm:pt modelId="{1643D821-FB71-7F47-81C0-2E40E63B3C36}" type="pres">
      <dgm:prSet presAssocID="{D20172AA-85AE-4CF3-9CBA-7E14FFD51EFB}" presName="tx1" presStyleLbl="revTx" presStyleIdx="1" presStyleCnt="5"/>
      <dgm:spPr/>
    </dgm:pt>
    <dgm:pt modelId="{C25D850D-CA0B-AE4E-BE3F-DA758DA72053}" type="pres">
      <dgm:prSet presAssocID="{D20172AA-85AE-4CF3-9CBA-7E14FFD51EFB}" presName="vert1" presStyleCnt="0"/>
      <dgm:spPr/>
    </dgm:pt>
    <dgm:pt modelId="{7D530C29-BEF4-8E4A-9783-6BDA7EBB2A39}" type="pres">
      <dgm:prSet presAssocID="{93C33C19-14D7-484C-8623-57F09ED40708}" presName="thickLine" presStyleLbl="alignNode1" presStyleIdx="2" presStyleCnt="5"/>
      <dgm:spPr/>
    </dgm:pt>
    <dgm:pt modelId="{0B572D2B-CE12-CE49-A027-5F1BEDFD25D4}" type="pres">
      <dgm:prSet presAssocID="{93C33C19-14D7-484C-8623-57F09ED40708}" presName="horz1" presStyleCnt="0"/>
      <dgm:spPr/>
    </dgm:pt>
    <dgm:pt modelId="{9F330BBB-45CC-FF4B-82CD-A3F7CACEB4A0}" type="pres">
      <dgm:prSet presAssocID="{93C33C19-14D7-484C-8623-57F09ED40708}" presName="tx1" presStyleLbl="revTx" presStyleIdx="2" presStyleCnt="5"/>
      <dgm:spPr/>
    </dgm:pt>
    <dgm:pt modelId="{3DB763C0-D4A0-4D45-BA93-E0DD39F9AFAE}" type="pres">
      <dgm:prSet presAssocID="{93C33C19-14D7-484C-8623-57F09ED40708}" presName="vert1" presStyleCnt="0"/>
      <dgm:spPr/>
    </dgm:pt>
    <dgm:pt modelId="{A24CFEAC-4181-7848-A5EA-F920C6049AF0}" type="pres">
      <dgm:prSet presAssocID="{0B4CB158-6F6C-4E5D-9EB9-59D31B733AE5}" presName="thickLine" presStyleLbl="alignNode1" presStyleIdx="3" presStyleCnt="5"/>
      <dgm:spPr/>
    </dgm:pt>
    <dgm:pt modelId="{7BE5597C-72F9-6344-9C77-FAA34CA8FAF1}" type="pres">
      <dgm:prSet presAssocID="{0B4CB158-6F6C-4E5D-9EB9-59D31B733AE5}" presName="horz1" presStyleCnt="0"/>
      <dgm:spPr/>
    </dgm:pt>
    <dgm:pt modelId="{1135AA53-4F0A-884E-B687-C32D077FC928}" type="pres">
      <dgm:prSet presAssocID="{0B4CB158-6F6C-4E5D-9EB9-59D31B733AE5}" presName="tx1" presStyleLbl="revTx" presStyleIdx="3" presStyleCnt="5"/>
      <dgm:spPr/>
    </dgm:pt>
    <dgm:pt modelId="{0A1097EF-032D-914A-99AA-35BD3E7E39F4}" type="pres">
      <dgm:prSet presAssocID="{0B4CB158-6F6C-4E5D-9EB9-59D31B733AE5}" presName="vert1" presStyleCnt="0"/>
      <dgm:spPr/>
    </dgm:pt>
    <dgm:pt modelId="{BE3F02D1-F431-F143-B4F0-8DCC371A50A1}" type="pres">
      <dgm:prSet presAssocID="{E2AD36A9-9ECE-452B-B64D-EB01DA6457B9}" presName="thickLine" presStyleLbl="alignNode1" presStyleIdx="4" presStyleCnt="5"/>
      <dgm:spPr/>
    </dgm:pt>
    <dgm:pt modelId="{8BB29A8A-AFC6-734B-8421-2D000BF42118}" type="pres">
      <dgm:prSet presAssocID="{E2AD36A9-9ECE-452B-B64D-EB01DA6457B9}" presName="horz1" presStyleCnt="0"/>
      <dgm:spPr/>
    </dgm:pt>
    <dgm:pt modelId="{8ED43B07-5BB7-5947-96CA-1D10DEE9A1A6}" type="pres">
      <dgm:prSet presAssocID="{E2AD36A9-9ECE-452B-B64D-EB01DA6457B9}" presName="tx1" presStyleLbl="revTx" presStyleIdx="4" presStyleCnt="5"/>
      <dgm:spPr/>
    </dgm:pt>
    <dgm:pt modelId="{B3D069D5-2DD3-E94D-86CD-2AB1A094C26C}" type="pres">
      <dgm:prSet presAssocID="{E2AD36A9-9ECE-452B-B64D-EB01DA6457B9}" presName="vert1" presStyleCnt="0"/>
      <dgm:spPr/>
    </dgm:pt>
  </dgm:ptLst>
  <dgm:cxnLst>
    <dgm:cxn modelId="{2A4EA203-EC20-4359-AE3C-C944649CC907}" srcId="{F91E3A01-8A6D-4112-8479-59585DBE48E1}" destId="{0B4CB158-6F6C-4E5D-9EB9-59D31B733AE5}" srcOrd="3" destOrd="0" parTransId="{D334B797-FCE3-4546-89FE-C6E0789DA135}" sibTransId="{FCDBB6D0-BF25-4442-B756-B3CE23A48EC3}"/>
    <dgm:cxn modelId="{05077C16-E3F4-46F0-86D6-450540B0AF78}" srcId="{F91E3A01-8A6D-4112-8479-59585DBE48E1}" destId="{E2AD36A9-9ECE-452B-B64D-EB01DA6457B9}" srcOrd="4" destOrd="0" parTransId="{C944BA90-4757-488D-8088-7721AC68C2BB}" sibTransId="{8601D177-F0D9-425F-88F7-4C2F0683D75E}"/>
    <dgm:cxn modelId="{9BB0B63A-5252-2248-9067-F1C3DE88070A}" type="presOf" srcId="{9B0A0D94-3DE1-489D-8446-9CB60980727C}" destId="{4CE4A946-FB5F-B24F-A972-DC4F635143B9}" srcOrd="0" destOrd="0" presId="urn:microsoft.com/office/officeart/2008/layout/LinedList"/>
    <dgm:cxn modelId="{AA8AE457-6132-7549-BB7D-4F3F8B4AAA98}" type="presOf" srcId="{F91E3A01-8A6D-4112-8479-59585DBE48E1}" destId="{66104C68-7903-FC49-B3E0-BEEC2A75342A}" srcOrd="0" destOrd="0" presId="urn:microsoft.com/office/officeart/2008/layout/LinedList"/>
    <dgm:cxn modelId="{BA232D8A-EFEB-8240-97F4-513F52575641}" type="presOf" srcId="{93C33C19-14D7-484C-8623-57F09ED40708}" destId="{9F330BBB-45CC-FF4B-82CD-A3F7CACEB4A0}" srcOrd="0" destOrd="0" presId="urn:microsoft.com/office/officeart/2008/layout/LinedList"/>
    <dgm:cxn modelId="{2E89B18D-C2FA-4CAD-BD3F-A99ED079AADD}" srcId="{F91E3A01-8A6D-4112-8479-59585DBE48E1}" destId="{93C33C19-14D7-484C-8623-57F09ED40708}" srcOrd="2" destOrd="0" parTransId="{EEFB38C3-FCF7-4183-971C-9A33E4865749}" sibTransId="{29DB8562-33BE-471F-834D-FB29554F6080}"/>
    <dgm:cxn modelId="{B448EEC8-53FF-384C-A0DD-5395C964AA4D}" type="presOf" srcId="{0B4CB158-6F6C-4E5D-9EB9-59D31B733AE5}" destId="{1135AA53-4F0A-884E-B687-C32D077FC928}" srcOrd="0" destOrd="0" presId="urn:microsoft.com/office/officeart/2008/layout/LinedList"/>
    <dgm:cxn modelId="{FB9401CD-438F-47F4-9AB8-55AACC4D5C36}" srcId="{F91E3A01-8A6D-4112-8479-59585DBE48E1}" destId="{D20172AA-85AE-4CF3-9CBA-7E14FFD51EFB}" srcOrd="1" destOrd="0" parTransId="{431C576D-4EE0-43FF-9C58-54D12788D152}" sibTransId="{189C489F-08BF-4197-B8D7-6736DA8E1577}"/>
    <dgm:cxn modelId="{FE0210D0-F5FC-0142-8755-85558059A4F2}" type="presOf" srcId="{E2AD36A9-9ECE-452B-B64D-EB01DA6457B9}" destId="{8ED43B07-5BB7-5947-96CA-1D10DEE9A1A6}" srcOrd="0" destOrd="0" presId="urn:microsoft.com/office/officeart/2008/layout/LinedList"/>
    <dgm:cxn modelId="{0AA394E4-9032-C649-9524-3D280E921256}" type="presOf" srcId="{D20172AA-85AE-4CF3-9CBA-7E14FFD51EFB}" destId="{1643D821-FB71-7F47-81C0-2E40E63B3C36}" srcOrd="0" destOrd="0" presId="urn:microsoft.com/office/officeart/2008/layout/LinedList"/>
    <dgm:cxn modelId="{E5CC4EF2-9575-481C-8726-EB261177C7B6}" srcId="{F91E3A01-8A6D-4112-8479-59585DBE48E1}" destId="{9B0A0D94-3DE1-489D-8446-9CB60980727C}" srcOrd="0" destOrd="0" parTransId="{A5E3B2E4-EAC0-424F-8222-092AFF34E639}" sibTransId="{D69B12D3-CC40-44F4-B638-84902A6BA9C0}"/>
    <dgm:cxn modelId="{8BE5B8A8-072B-7F45-AB4F-571A79871CE3}" type="presParOf" srcId="{66104C68-7903-FC49-B3E0-BEEC2A75342A}" destId="{E17A8E26-ECA9-7E45-9576-C7C47E9F352B}" srcOrd="0" destOrd="0" presId="urn:microsoft.com/office/officeart/2008/layout/LinedList"/>
    <dgm:cxn modelId="{1803057D-FEE5-AF4E-AAD9-E4231C8BF115}" type="presParOf" srcId="{66104C68-7903-FC49-B3E0-BEEC2A75342A}" destId="{0E10B9F1-674D-7948-B0DF-329C04057CE0}" srcOrd="1" destOrd="0" presId="urn:microsoft.com/office/officeart/2008/layout/LinedList"/>
    <dgm:cxn modelId="{5088DC0F-481F-6D43-8EE1-04CA62F07EF1}" type="presParOf" srcId="{0E10B9F1-674D-7948-B0DF-329C04057CE0}" destId="{4CE4A946-FB5F-B24F-A972-DC4F635143B9}" srcOrd="0" destOrd="0" presId="urn:microsoft.com/office/officeart/2008/layout/LinedList"/>
    <dgm:cxn modelId="{9F4320B4-DC56-6E43-BF5D-AD912B748673}" type="presParOf" srcId="{0E10B9F1-674D-7948-B0DF-329C04057CE0}" destId="{2994775D-567C-E141-839F-3A185C187C6B}" srcOrd="1" destOrd="0" presId="urn:microsoft.com/office/officeart/2008/layout/LinedList"/>
    <dgm:cxn modelId="{64353EFE-0189-AC40-92C1-33DE4DE78FE3}" type="presParOf" srcId="{66104C68-7903-FC49-B3E0-BEEC2A75342A}" destId="{09F15EC0-A538-4745-8B7D-52F1272FDCF1}" srcOrd="2" destOrd="0" presId="urn:microsoft.com/office/officeart/2008/layout/LinedList"/>
    <dgm:cxn modelId="{5117C37B-549C-024E-B37A-50CF94321E67}" type="presParOf" srcId="{66104C68-7903-FC49-B3E0-BEEC2A75342A}" destId="{BEF4A1C6-FE02-0A47-A1A8-8344146055EA}" srcOrd="3" destOrd="0" presId="urn:microsoft.com/office/officeart/2008/layout/LinedList"/>
    <dgm:cxn modelId="{362D715B-3913-5A45-A6AD-3D0C92EB2EB7}" type="presParOf" srcId="{BEF4A1C6-FE02-0A47-A1A8-8344146055EA}" destId="{1643D821-FB71-7F47-81C0-2E40E63B3C36}" srcOrd="0" destOrd="0" presId="urn:microsoft.com/office/officeart/2008/layout/LinedList"/>
    <dgm:cxn modelId="{3FDC9B29-7999-DF43-83BE-BD9D90D49172}" type="presParOf" srcId="{BEF4A1C6-FE02-0A47-A1A8-8344146055EA}" destId="{C25D850D-CA0B-AE4E-BE3F-DA758DA72053}" srcOrd="1" destOrd="0" presId="urn:microsoft.com/office/officeart/2008/layout/LinedList"/>
    <dgm:cxn modelId="{A3F184C2-55B3-9D4C-80F0-CDBE84F524A8}" type="presParOf" srcId="{66104C68-7903-FC49-B3E0-BEEC2A75342A}" destId="{7D530C29-BEF4-8E4A-9783-6BDA7EBB2A39}" srcOrd="4" destOrd="0" presId="urn:microsoft.com/office/officeart/2008/layout/LinedList"/>
    <dgm:cxn modelId="{4D512558-BD51-7546-AE24-10590942EC9D}" type="presParOf" srcId="{66104C68-7903-FC49-B3E0-BEEC2A75342A}" destId="{0B572D2B-CE12-CE49-A027-5F1BEDFD25D4}" srcOrd="5" destOrd="0" presId="urn:microsoft.com/office/officeart/2008/layout/LinedList"/>
    <dgm:cxn modelId="{3712DCFE-BC53-E047-83CA-95397851AA62}" type="presParOf" srcId="{0B572D2B-CE12-CE49-A027-5F1BEDFD25D4}" destId="{9F330BBB-45CC-FF4B-82CD-A3F7CACEB4A0}" srcOrd="0" destOrd="0" presId="urn:microsoft.com/office/officeart/2008/layout/LinedList"/>
    <dgm:cxn modelId="{A41DE377-487C-DA4C-8454-917A588021CA}" type="presParOf" srcId="{0B572D2B-CE12-CE49-A027-5F1BEDFD25D4}" destId="{3DB763C0-D4A0-4D45-BA93-E0DD39F9AFAE}" srcOrd="1" destOrd="0" presId="urn:microsoft.com/office/officeart/2008/layout/LinedList"/>
    <dgm:cxn modelId="{3E217B8A-DC70-D24F-BAF0-973E4FF9DF8B}" type="presParOf" srcId="{66104C68-7903-FC49-B3E0-BEEC2A75342A}" destId="{A24CFEAC-4181-7848-A5EA-F920C6049AF0}" srcOrd="6" destOrd="0" presId="urn:microsoft.com/office/officeart/2008/layout/LinedList"/>
    <dgm:cxn modelId="{737C9880-FEF5-CE4A-9A82-75801F814A49}" type="presParOf" srcId="{66104C68-7903-FC49-B3E0-BEEC2A75342A}" destId="{7BE5597C-72F9-6344-9C77-FAA34CA8FAF1}" srcOrd="7" destOrd="0" presId="urn:microsoft.com/office/officeart/2008/layout/LinedList"/>
    <dgm:cxn modelId="{4833FC0E-AF48-7A41-BCF0-7D442B5AAA46}" type="presParOf" srcId="{7BE5597C-72F9-6344-9C77-FAA34CA8FAF1}" destId="{1135AA53-4F0A-884E-B687-C32D077FC928}" srcOrd="0" destOrd="0" presId="urn:microsoft.com/office/officeart/2008/layout/LinedList"/>
    <dgm:cxn modelId="{7399CB2B-CFE6-764A-81DD-623160E8EC9E}" type="presParOf" srcId="{7BE5597C-72F9-6344-9C77-FAA34CA8FAF1}" destId="{0A1097EF-032D-914A-99AA-35BD3E7E39F4}" srcOrd="1" destOrd="0" presId="urn:microsoft.com/office/officeart/2008/layout/LinedList"/>
    <dgm:cxn modelId="{51A6560A-E8EB-0043-AF81-D82867A0C799}" type="presParOf" srcId="{66104C68-7903-FC49-B3E0-BEEC2A75342A}" destId="{BE3F02D1-F431-F143-B4F0-8DCC371A50A1}" srcOrd="8" destOrd="0" presId="urn:microsoft.com/office/officeart/2008/layout/LinedList"/>
    <dgm:cxn modelId="{C37F7EBF-D2BB-C544-8C7D-EBFC9FBAE8E4}" type="presParOf" srcId="{66104C68-7903-FC49-B3E0-BEEC2A75342A}" destId="{8BB29A8A-AFC6-734B-8421-2D000BF42118}" srcOrd="9" destOrd="0" presId="urn:microsoft.com/office/officeart/2008/layout/LinedList"/>
    <dgm:cxn modelId="{04D31EEC-7FCD-D341-B214-D6AE75295B20}" type="presParOf" srcId="{8BB29A8A-AFC6-734B-8421-2D000BF42118}" destId="{8ED43B07-5BB7-5947-96CA-1D10DEE9A1A6}" srcOrd="0" destOrd="0" presId="urn:microsoft.com/office/officeart/2008/layout/LinedList"/>
    <dgm:cxn modelId="{078CF695-A8CF-D348-BA8E-D7DE9C3DF74B}" type="presParOf" srcId="{8BB29A8A-AFC6-734B-8421-2D000BF42118}" destId="{B3D069D5-2DD3-E94D-86CD-2AB1A094C26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7A8E26-ECA9-7E45-9576-C7C47E9F352B}">
      <dsp:nvSpPr>
        <dsp:cNvPr id="0" name=""/>
        <dsp:cNvSpPr/>
      </dsp:nvSpPr>
      <dsp:spPr>
        <a:xfrm>
          <a:off x="0" y="476"/>
          <a:ext cx="110490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E4A946-FB5F-B24F-A972-DC4F635143B9}">
      <dsp:nvSpPr>
        <dsp:cNvPr id="0" name=""/>
        <dsp:cNvSpPr/>
      </dsp:nvSpPr>
      <dsp:spPr>
        <a:xfrm>
          <a:off x="0" y="476"/>
          <a:ext cx="11049000" cy="78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En vigueur depuis le 1</a:t>
          </a:r>
          <a:r>
            <a:rPr lang="fr-FR" sz="2200" kern="1200" baseline="30000"/>
            <a:t>er</a:t>
          </a:r>
          <a:r>
            <a:rPr lang="fr-FR" sz="2200" kern="1200"/>
            <a:t> janvier 2020</a:t>
          </a:r>
          <a:endParaRPr lang="en-US" sz="2200" kern="1200"/>
        </a:p>
      </dsp:txBody>
      <dsp:txXfrm>
        <a:off x="0" y="476"/>
        <a:ext cx="11049000" cy="780137"/>
      </dsp:txXfrm>
    </dsp:sp>
    <dsp:sp modelId="{09F15EC0-A538-4745-8B7D-52F1272FDCF1}">
      <dsp:nvSpPr>
        <dsp:cNvPr id="0" name=""/>
        <dsp:cNvSpPr/>
      </dsp:nvSpPr>
      <dsp:spPr>
        <a:xfrm>
          <a:off x="0" y="780613"/>
          <a:ext cx="110490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43D821-FB71-7F47-81C0-2E40E63B3C36}">
      <dsp:nvSpPr>
        <dsp:cNvPr id="0" name=""/>
        <dsp:cNvSpPr/>
      </dsp:nvSpPr>
      <dsp:spPr>
        <a:xfrm>
          <a:off x="0" y="780613"/>
          <a:ext cx="11049000" cy="78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b="0" i="0" kern="1200" dirty="0"/>
            <a:t>Affirme les droits des Premières Nations, des Inuits et des Métis d'exercer leur compétence sur les services à l'enfance et à la famille.</a:t>
          </a:r>
          <a:endParaRPr lang="en-US" sz="2200" kern="1200" dirty="0"/>
        </a:p>
      </dsp:txBody>
      <dsp:txXfrm>
        <a:off x="0" y="780613"/>
        <a:ext cx="11049000" cy="780137"/>
      </dsp:txXfrm>
    </dsp:sp>
    <dsp:sp modelId="{7D530C29-BEF4-8E4A-9783-6BDA7EBB2A39}">
      <dsp:nvSpPr>
        <dsp:cNvPr id="0" name=""/>
        <dsp:cNvSpPr/>
      </dsp:nvSpPr>
      <dsp:spPr>
        <a:xfrm>
          <a:off x="0" y="1560750"/>
          <a:ext cx="110490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330BBB-45CC-FF4B-82CD-A3F7CACEB4A0}">
      <dsp:nvSpPr>
        <dsp:cNvPr id="0" name=""/>
        <dsp:cNvSpPr/>
      </dsp:nvSpPr>
      <dsp:spPr>
        <a:xfrm>
          <a:off x="0" y="1560750"/>
          <a:ext cx="11049000" cy="78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b="0" i="0" kern="1200" dirty="0"/>
            <a:t>Établit des principes nationaux tels que l'intérêt supérieur de l'enfant, la continuité culturelle et l'égalité réelle.</a:t>
          </a:r>
          <a:endParaRPr lang="en-US" sz="2200" kern="1200" dirty="0"/>
        </a:p>
      </dsp:txBody>
      <dsp:txXfrm>
        <a:off x="0" y="1560750"/>
        <a:ext cx="11049000" cy="780137"/>
      </dsp:txXfrm>
    </dsp:sp>
    <dsp:sp modelId="{A24CFEAC-4181-7848-A5EA-F920C6049AF0}">
      <dsp:nvSpPr>
        <dsp:cNvPr id="0" name=""/>
        <dsp:cNvSpPr/>
      </dsp:nvSpPr>
      <dsp:spPr>
        <a:xfrm>
          <a:off x="0" y="2340887"/>
          <a:ext cx="110490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35AA53-4F0A-884E-B687-C32D077FC928}">
      <dsp:nvSpPr>
        <dsp:cNvPr id="0" name=""/>
        <dsp:cNvSpPr/>
      </dsp:nvSpPr>
      <dsp:spPr>
        <a:xfrm>
          <a:off x="0" y="2340887"/>
          <a:ext cx="11049000" cy="78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b="0" i="0" kern="1200"/>
            <a:t>Contribue à la mise en œuvre de la </a:t>
          </a:r>
          <a:r>
            <a:rPr lang="fr-CA" sz="2200" b="0" i="0" u="none" kern="120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Déclaration des Nations Unies sur les droits des peuples autochtones</a:t>
          </a:r>
          <a:r>
            <a:rPr lang="fr-CA" sz="2200" b="0" i="0" u="none" kern="1200"/>
            <a:t>.</a:t>
          </a:r>
          <a:endParaRPr lang="en-US" sz="2200" u="none" kern="1200"/>
        </a:p>
      </dsp:txBody>
      <dsp:txXfrm>
        <a:off x="0" y="2340887"/>
        <a:ext cx="11049000" cy="780137"/>
      </dsp:txXfrm>
    </dsp:sp>
    <dsp:sp modelId="{BE3F02D1-F431-F143-B4F0-8DCC371A50A1}">
      <dsp:nvSpPr>
        <dsp:cNvPr id="0" name=""/>
        <dsp:cNvSpPr/>
      </dsp:nvSpPr>
      <dsp:spPr>
        <a:xfrm>
          <a:off x="0" y="3121024"/>
          <a:ext cx="110490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D43B07-5BB7-5947-96CA-1D10DEE9A1A6}">
      <dsp:nvSpPr>
        <dsp:cNvPr id="0" name=""/>
        <dsp:cNvSpPr/>
      </dsp:nvSpPr>
      <dsp:spPr>
        <a:xfrm>
          <a:off x="0" y="3121024"/>
          <a:ext cx="11049000" cy="78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b="0" i="0" kern="1200" dirty="0"/>
            <a:t>Donne aux Autochtones l'occasion de choisir leurs propres solutions pour les enfants et les familles de leur communauté.</a:t>
          </a:r>
          <a:r>
            <a:rPr lang="fr-CA" sz="2200" b="0" i="0" kern="1200" baseline="30000" dirty="0"/>
            <a:t>1</a:t>
          </a:r>
          <a:endParaRPr lang="en-US" sz="2200" kern="1200" dirty="0"/>
        </a:p>
      </dsp:txBody>
      <dsp:txXfrm>
        <a:off x="0" y="3121024"/>
        <a:ext cx="11049000" cy="7801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3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35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6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60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2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83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1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2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9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9/6/23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5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9/6/23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2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61" r:id="rId6"/>
    <p:sldLayoutId id="2147483756" r:id="rId7"/>
    <p:sldLayoutId id="2147483757" r:id="rId8"/>
    <p:sldLayoutId id="2147483758" r:id="rId9"/>
    <p:sldLayoutId id="2147483760" r:id="rId10"/>
    <p:sldLayoutId id="21474837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Users/chantaldefoy/Downloads/cfs_key_highlights_2_1568122936270_fra%20(1).pdf" TargetMode="External"/><Relationship Id="rId2" Type="http://schemas.openxmlformats.org/officeDocument/2006/relationships/hyperlink" Target="file:///Users/chantaldefoy/Downloads/cfs_key_highlights_1_1568122813369_fra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ac-isc.gc.ca/fra/1541187352297/154118739285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C53527CE-0857-4148-A439-03E1284D2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507980E-06B8-D942-D6FC-7CD890793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8495" y="4670854"/>
            <a:ext cx="9905999" cy="13965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800" dirty="0">
                <a:latin typeface="Chalkboard" panose="03050602040202020205" pitchFamily="66" charset="77"/>
                <a:ea typeface="Batang" panose="02030600000101010101" pitchFamily="18" charset="-127"/>
                <a:cs typeface="Apple Chancery" panose="03020702040506060504" pitchFamily="66" charset="-79"/>
              </a:rPr>
              <a:t>Loi concernant les enfants, les jeunes et les familles des Premières Nations, des Inuits et des Métis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9A20C95-2819-3E7E-1FF9-69C5DF5824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994" y="1108722"/>
            <a:ext cx="11049000" cy="328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645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>
            <a:extLst>
              <a:ext uri="{FF2B5EF4-FFF2-40B4-BE49-F238E27FC236}">
                <a16:creationId xmlns:a16="http://schemas.microsoft.com/office/drawing/2014/main" id="{71AFD227-869A-489C-A9B5-3F0498DF3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74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75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76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77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78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79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0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1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2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3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4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5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6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7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8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9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0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1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2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3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4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5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6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7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8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9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0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1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2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3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4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5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6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7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8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9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0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1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2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3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4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5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6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7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8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9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0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1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2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3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4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5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6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7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8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9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0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 useBgFill="1">
        <p:nvSpPr>
          <p:cNvPr id="132" name="Rectangle 131">
            <a:extLst>
              <a:ext uri="{FF2B5EF4-FFF2-40B4-BE49-F238E27FC236}">
                <a16:creationId xmlns:a16="http://schemas.microsoft.com/office/drawing/2014/main" id="{C53527CE-0857-4148-A439-03E1284D2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26847D5-EB22-3FC8-9D36-8213CD46F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8495" y="5353494"/>
            <a:ext cx="9905999" cy="7138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17BEBF2-3933-944B-3E3C-B143EDFC09C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15861" y="523732"/>
            <a:ext cx="8571265" cy="4457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1899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04" name="Rectangle 2503">
            <a:extLst>
              <a:ext uri="{FF2B5EF4-FFF2-40B4-BE49-F238E27FC236}">
                <a16:creationId xmlns:a16="http://schemas.microsoft.com/office/drawing/2014/main" id="{9FF4A234-29BA-4B70-BFC0-64FBB64F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D63C07A-55FB-A4A0-CF0E-E3C34C4D459D}"/>
              </a:ext>
            </a:extLst>
          </p:cNvPr>
          <p:cNvSpPr txBox="1"/>
          <p:nvPr/>
        </p:nvSpPr>
        <p:spPr>
          <a:xfrm>
            <a:off x="1422399" y="701749"/>
            <a:ext cx="9343065" cy="999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4400" kern="1200" dirty="0" err="1">
                <a:solidFill>
                  <a:schemeClr val="tx2"/>
                </a:solidFill>
                <a:latin typeface="Chalkboard" panose="03050602040202020205" pitchFamily="66" charset="77"/>
                <a:ea typeface="+mj-ea"/>
                <a:cs typeface="+mj-cs"/>
              </a:rPr>
              <a:t>À</a:t>
            </a:r>
            <a:r>
              <a:rPr lang="en-US" sz="4400" kern="1200" dirty="0">
                <a:solidFill>
                  <a:schemeClr val="tx2"/>
                </a:solidFill>
                <a:latin typeface="Chalkboard" panose="03050602040202020205" pitchFamily="66" charset="77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2"/>
                </a:solidFill>
                <a:latin typeface="Chalkboard" panose="03050602040202020205" pitchFamily="66" charset="77"/>
                <a:ea typeface="+mj-ea"/>
                <a:cs typeface="+mj-cs"/>
              </a:rPr>
              <a:t>propos</a:t>
            </a:r>
            <a:r>
              <a:rPr lang="en-US" sz="4400" kern="1200" dirty="0">
                <a:solidFill>
                  <a:schemeClr val="tx2"/>
                </a:solidFill>
                <a:latin typeface="Chalkboard" panose="03050602040202020205" pitchFamily="66" charset="77"/>
                <a:ea typeface="+mj-ea"/>
                <a:cs typeface="+mj-cs"/>
              </a:rPr>
              <a:t> de la </a:t>
            </a:r>
            <a:r>
              <a:rPr lang="en-US" sz="4400" kern="1200" dirty="0" err="1">
                <a:solidFill>
                  <a:schemeClr val="tx2"/>
                </a:solidFill>
                <a:latin typeface="Chalkboard" panose="03050602040202020205" pitchFamily="66" charset="77"/>
                <a:ea typeface="+mj-ea"/>
                <a:cs typeface="+mj-cs"/>
              </a:rPr>
              <a:t>loi</a:t>
            </a:r>
            <a:endParaRPr lang="en-US" sz="4400" kern="1200" dirty="0">
              <a:solidFill>
                <a:schemeClr val="tx2"/>
              </a:solidFill>
              <a:latin typeface="Chalkboard" panose="03050602040202020205" pitchFamily="66" charset="77"/>
              <a:ea typeface="+mj-ea"/>
              <a:cs typeface="+mj-cs"/>
            </a:endParaRPr>
          </a:p>
        </p:txBody>
      </p:sp>
      <p:sp>
        <p:nvSpPr>
          <p:cNvPr id="2506" name="Rectangle 2505">
            <a:extLst>
              <a:ext uri="{FF2B5EF4-FFF2-40B4-BE49-F238E27FC236}">
                <a16:creationId xmlns:a16="http://schemas.microsoft.com/office/drawing/2014/main" id="{CDA16EB2-8F47-4759-A206-DA4D0FF38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66901"/>
            <a:ext cx="12192000" cy="49911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92" name="Espace réservé du contenu 2">
            <a:extLst>
              <a:ext uri="{FF2B5EF4-FFF2-40B4-BE49-F238E27FC236}">
                <a16:creationId xmlns:a16="http://schemas.microsoft.com/office/drawing/2014/main" id="{509A05CD-1A64-8E0A-0DC3-10093300FE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0560199"/>
              </p:ext>
            </p:extLst>
          </p:nvPr>
        </p:nvGraphicFramePr>
        <p:xfrm>
          <a:off x="571500" y="2372659"/>
          <a:ext cx="11049000" cy="3901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824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E17A8E26-ECA9-7E45-9576-C7C47E9F3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4CE4A946-FB5F-B24F-A972-DC4F635143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09F15EC0-A538-4745-8B7D-52F1272FDC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1643D821-FB71-7F47-81C0-2E40E63B3C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7D530C29-BEF4-8E4A-9783-6BDA7EBB2A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9F330BBB-45CC-FF4B-82CD-A3F7CACEB4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A24CFEAC-4181-7848-A5EA-F920C6049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1135AA53-4F0A-884E-B687-C32D077FC9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BE3F02D1-F431-F143-B4F0-8DCC371A50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>
                                            <p:graphicEl>
                                              <a:dgm id="{8ED43B07-5BB7-5947-96CA-1D10DEE9A1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92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37153-640A-F049-8F84-ECFCC277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Chalkboard" panose="03050602040202020205" pitchFamily="66" charset="77"/>
              </a:rPr>
              <a:t>Sources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2318E7-EAF4-BBDB-9303-7021549F3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627" y="1874520"/>
            <a:ext cx="1045381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 que la loi signifie pour moi</a:t>
            </a:r>
          </a:p>
          <a:p>
            <a:pPr marL="0" indent="0">
              <a:buNone/>
            </a:pPr>
            <a:r>
              <a:rPr lang="fr-FR" dirty="0">
                <a:solidFill>
                  <a:srgbClr val="A25872"/>
                </a:solidFill>
              </a:rPr>
              <a:t>Voir le document</a:t>
            </a: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Faits clés concernant la loi</a:t>
            </a:r>
          </a:p>
          <a:p>
            <a:pPr marL="0" indent="0">
              <a:buNone/>
            </a:pPr>
            <a:r>
              <a:rPr lang="fr-FR" dirty="0">
                <a:solidFill>
                  <a:srgbClr val="A25872"/>
                </a:solidFill>
              </a:rPr>
              <a:t>Voir </a:t>
            </a:r>
            <a:r>
              <a:rPr lang="fr-FR">
                <a:solidFill>
                  <a:srgbClr val="A25872"/>
                </a:solidFill>
              </a:rPr>
              <a:t>le document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Gouvernement du Canada (15 février 2023). Réduire le nombre d’enfants autochtones pris en charge. </a:t>
            </a:r>
            <a:r>
              <a:rPr lang="fr-FR" dirty="0">
                <a:hlinkClick r:id="rId4"/>
              </a:rPr>
              <a:t>https://www.sac-isc.gc.ca/fra/1541187352297/1541187392851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4004447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Boho">
      <a:dk1>
        <a:sysClr val="windowText" lastClr="000000"/>
      </a:dk1>
      <a:lt1>
        <a:sysClr val="window" lastClr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162</Words>
  <Application>Microsoft Macintosh PowerPoint</Application>
  <PresentationFormat>Grand écran</PresentationFormat>
  <Paragraphs>13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Avenir Next LT Pro</vt:lpstr>
      <vt:lpstr>Chalkboard</vt:lpstr>
      <vt:lpstr>Modern Love</vt:lpstr>
      <vt:lpstr>BohemianVTI</vt:lpstr>
      <vt:lpstr>Loi concernant les enfants, les jeunes et les familles des Premières Nations, des Inuits et des Métis</vt:lpstr>
      <vt:lpstr>Présentation PowerPoint</vt:lpstr>
      <vt:lpstr>Présentation PowerPoint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Loi concernant les enfants, les jeunes et les familles des Premières Nations, des Inuits et des Métis</dc:title>
  <dc:creator>Chantal Defoy</dc:creator>
  <cp:lastModifiedBy>Chantal Defoy</cp:lastModifiedBy>
  <cp:revision>2</cp:revision>
  <dcterms:created xsi:type="dcterms:W3CDTF">2023-08-04T17:07:50Z</dcterms:created>
  <dcterms:modified xsi:type="dcterms:W3CDTF">2023-09-06T13:28:44Z</dcterms:modified>
</cp:coreProperties>
</file>