
<file path=[Content_Types].xml><?xml version="1.0" encoding="utf-8"?>
<Types xmlns="http://schemas.openxmlformats.org/package/2006/content-types">
  <Default Extension="crdownload" ContentType="image/jpeg"/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06" r:id="rId1"/>
  </p:sldMasterIdLst>
  <p:sldIdLst>
    <p:sldId id="306" r:id="rId2"/>
    <p:sldId id="294" r:id="rId3"/>
    <p:sldId id="298" r:id="rId4"/>
    <p:sldId id="297" r:id="rId5"/>
    <p:sldId id="300" r:id="rId6"/>
    <p:sldId id="304" r:id="rId7"/>
    <p:sldId id="305" r:id="rId8"/>
  </p:sldIdLst>
  <p:sldSz cx="12192000" cy="6858000"/>
  <p:notesSz cx="6950075" cy="92360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50F2C-ABF5-4C98-8F0C-8A44966939AC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693D575-CF20-431A-8162-2D5A7DF70765}">
      <dgm:prSet/>
      <dgm:spPr/>
      <dgm:t>
        <a:bodyPr/>
        <a:lstStyle/>
        <a:p>
          <a:r>
            <a:rPr lang="fr-FR" dirty="0"/>
            <a:t>Perte de l’identité culturelle</a:t>
          </a:r>
          <a:endParaRPr lang="en-US" dirty="0"/>
        </a:p>
      </dgm:t>
    </dgm:pt>
    <dgm:pt modelId="{167729B8-F1E9-4C63-8A31-EC3891113F33}" type="parTrans" cxnId="{BDDB3610-2738-4CAC-B859-AFE9FDCABF8E}">
      <dgm:prSet/>
      <dgm:spPr/>
      <dgm:t>
        <a:bodyPr/>
        <a:lstStyle/>
        <a:p>
          <a:endParaRPr lang="en-US"/>
        </a:p>
      </dgm:t>
    </dgm:pt>
    <dgm:pt modelId="{013D291A-691A-4ECE-B8FC-FDED8859621A}" type="sibTrans" cxnId="{BDDB3610-2738-4CAC-B859-AFE9FDCABF8E}">
      <dgm:prSet/>
      <dgm:spPr/>
      <dgm:t>
        <a:bodyPr/>
        <a:lstStyle/>
        <a:p>
          <a:endParaRPr lang="en-US"/>
        </a:p>
      </dgm:t>
    </dgm:pt>
    <dgm:pt modelId="{7467948A-B99B-40C1-A710-FA0F0C9DC08B}">
      <dgm:prSet/>
      <dgm:spPr/>
      <dgm:t>
        <a:bodyPr/>
        <a:lstStyle/>
        <a:p>
          <a:r>
            <a:rPr lang="fr-FR" dirty="0"/>
            <a:t>Consommation (alcool, drogue)</a:t>
          </a:r>
          <a:endParaRPr lang="en-US" dirty="0"/>
        </a:p>
      </dgm:t>
    </dgm:pt>
    <dgm:pt modelId="{5F669278-A2BA-4876-B8A0-61168D2F1596}" type="parTrans" cxnId="{C6F6FA3D-3CC2-436E-8055-982B9970B585}">
      <dgm:prSet/>
      <dgm:spPr/>
      <dgm:t>
        <a:bodyPr/>
        <a:lstStyle/>
        <a:p>
          <a:endParaRPr lang="en-US"/>
        </a:p>
      </dgm:t>
    </dgm:pt>
    <dgm:pt modelId="{3EE97753-9A30-438B-BA4B-B0FA993EF32D}" type="sibTrans" cxnId="{C6F6FA3D-3CC2-436E-8055-982B9970B585}">
      <dgm:prSet/>
      <dgm:spPr/>
      <dgm:t>
        <a:bodyPr/>
        <a:lstStyle/>
        <a:p>
          <a:endParaRPr lang="en-US"/>
        </a:p>
      </dgm:t>
    </dgm:pt>
    <dgm:pt modelId="{F48CA11B-B0D2-4DE8-8471-C91526F4285F}">
      <dgm:prSet/>
      <dgm:spPr/>
      <dgm:t>
        <a:bodyPr/>
        <a:lstStyle/>
        <a:p>
          <a:r>
            <a:rPr lang="fr-FR" dirty="0"/>
            <a:t>Violence (familiale, conjugale)</a:t>
          </a:r>
          <a:endParaRPr lang="en-US" dirty="0"/>
        </a:p>
      </dgm:t>
    </dgm:pt>
    <dgm:pt modelId="{68F4D413-2EE7-4979-B0E4-211C757A9E28}" type="parTrans" cxnId="{5391EA03-C306-465D-ABE2-FD0960AA92F3}">
      <dgm:prSet/>
      <dgm:spPr/>
      <dgm:t>
        <a:bodyPr/>
        <a:lstStyle/>
        <a:p>
          <a:endParaRPr lang="en-US"/>
        </a:p>
      </dgm:t>
    </dgm:pt>
    <dgm:pt modelId="{F1C3DE99-B5B0-414E-80CE-72066F99A1F3}" type="sibTrans" cxnId="{5391EA03-C306-465D-ABE2-FD0960AA92F3}">
      <dgm:prSet/>
      <dgm:spPr/>
      <dgm:t>
        <a:bodyPr/>
        <a:lstStyle/>
        <a:p>
          <a:endParaRPr lang="en-US"/>
        </a:p>
      </dgm:t>
    </dgm:pt>
    <dgm:pt modelId="{DD35C6E2-F4CF-498B-83D7-8760400B4D89}">
      <dgm:prSet/>
      <dgm:spPr/>
      <dgm:t>
        <a:bodyPr/>
        <a:lstStyle/>
        <a:p>
          <a:r>
            <a:rPr lang="fr-FR" dirty="0"/>
            <a:t>Taux de chômage</a:t>
          </a:r>
          <a:endParaRPr lang="en-US" dirty="0"/>
        </a:p>
      </dgm:t>
    </dgm:pt>
    <dgm:pt modelId="{68D9797C-B2DD-4188-A923-726553ED6E99}" type="parTrans" cxnId="{2A3B732F-E68B-4D8D-AC09-E0BC9D366EF8}">
      <dgm:prSet/>
      <dgm:spPr/>
      <dgm:t>
        <a:bodyPr/>
        <a:lstStyle/>
        <a:p>
          <a:endParaRPr lang="en-US"/>
        </a:p>
      </dgm:t>
    </dgm:pt>
    <dgm:pt modelId="{61A8EE82-1C7B-4A0B-AF6E-32669EAB9D78}" type="sibTrans" cxnId="{2A3B732F-E68B-4D8D-AC09-E0BC9D366EF8}">
      <dgm:prSet/>
      <dgm:spPr/>
      <dgm:t>
        <a:bodyPr/>
        <a:lstStyle/>
        <a:p>
          <a:endParaRPr lang="en-US"/>
        </a:p>
      </dgm:t>
    </dgm:pt>
    <dgm:pt modelId="{C771B21E-CAC7-4272-A535-C95420514578}">
      <dgm:prSet/>
      <dgm:spPr/>
      <dgm:t>
        <a:bodyPr/>
        <a:lstStyle/>
        <a:p>
          <a:r>
            <a:rPr lang="fr-FR" dirty="0"/>
            <a:t>Taux de suicide</a:t>
          </a:r>
        </a:p>
        <a:p>
          <a:endParaRPr lang="en-US" dirty="0"/>
        </a:p>
      </dgm:t>
    </dgm:pt>
    <dgm:pt modelId="{C44E9C9C-56FA-4D94-9E9E-4D9D6F7B0777}" type="parTrans" cxnId="{51506515-CF1D-4A4D-88E5-22197BCD87C6}">
      <dgm:prSet/>
      <dgm:spPr/>
      <dgm:t>
        <a:bodyPr/>
        <a:lstStyle/>
        <a:p>
          <a:endParaRPr lang="en-US"/>
        </a:p>
      </dgm:t>
    </dgm:pt>
    <dgm:pt modelId="{52CE5762-9ABA-451D-BECC-58A3EB6B9EFF}" type="sibTrans" cxnId="{51506515-CF1D-4A4D-88E5-22197BCD87C6}">
      <dgm:prSet/>
      <dgm:spPr/>
      <dgm:t>
        <a:bodyPr/>
        <a:lstStyle/>
        <a:p>
          <a:endParaRPr lang="en-US"/>
        </a:p>
      </dgm:t>
    </dgm:pt>
    <dgm:pt modelId="{3213F6E1-0572-4F41-8F43-0C3FAC106598}">
      <dgm:prSet/>
      <dgm:spPr/>
      <dgm:t>
        <a:bodyPr/>
        <a:lstStyle/>
        <a:p>
          <a:r>
            <a:rPr lang="fr-FR" dirty="0"/>
            <a:t>Taux de décrochage scolaire</a:t>
          </a:r>
          <a:endParaRPr lang="en-US" dirty="0"/>
        </a:p>
      </dgm:t>
    </dgm:pt>
    <dgm:pt modelId="{5672626D-D3C6-44F7-9A86-3B78B22DB252}" type="sibTrans" cxnId="{84D091BA-331C-4CED-A04C-D9AE5F8B0F44}">
      <dgm:prSet/>
      <dgm:spPr/>
      <dgm:t>
        <a:bodyPr/>
        <a:lstStyle/>
        <a:p>
          <a:endParaRPr lang="en-US"/>
        </a:p>
      </dgm:t>
    </dgm:pt>
    <dgm:pt modelId="{0D0A0E68-C3A8-457D-A6D8-496BDD73BCB9}" type="parTrans" cxnId="{84D091BA-331C-4CED-A04C-D9AE5F8B0F44}">
      <dgm:prSet/>
      <dgm:spPr/>
      <dgm:t>
        <a:bodyPr/>
        <a:lstStyle/>
        <a:p>
          <a:endParaRPr lang="en-US"/>
        </a:p>
      </dgm:t>
    </dgm:pt>
    <dgm:pt modelId="{225395A7-DE92-4623-AA78-A3A638663A73}" type="pres">
      <dgm:prSet presAssocID="{E4F50F2C-ABF5-4C98-8F0C-8A44966939AC}" presName="linear" presStyleCnt="0">
        <dgm:presLayoutVars>
          <dgm:dir/>
          <dgm:animLvl val="lvl"/>
          <dgm:resizeHandles val="exact"/>
        </dgm:presLayoutVars>
      </dgm:prSet>
      <dgm:spPr/>
    </dgm:pt>
    <dgm:pt modelId="{0D42A7EF-B39A-49D3-BC4E-A97E015D406B}" type="pres">
      <dgm:prSet presAssocID="{5693D575-CF20-431A-8162-2D5A7DF70765}" presName="parentLin" presStyleCnt="0"/>
      <dgm:spPr/>
    </dgm:pt>
    <dgm:pt modelId="{DAF753A9-F5D6-4800-B3F0-5DCBE127DD95}" type="pres">
      <dgm:prSet presAssocID="{5693D575-CF20-431A-8162-2D5A7DF70765}" presName="parentLeftMargin" presStyleLbl="node1" presStyleIdx="0" presStyleCnt="6"/>
      <dgm:spPr/>
    </dgm:pt>
    <dgm:pt modelId="{F20A06C3-881A-47DE-AB81-B044557F4B6E}" type="pres">
      <dgm:prSet presAssocID="{5693D575-CF20-431A-8162-2D5A7DF7076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C5E7CBA-9F94-45EF-B69C-EA87A279130C}" type="pres">
      <dgm:prSet presAssocID="{5693D575-CF20-431A-8162-2D5A7DF70765}" presName="negativeSpace" presStyleCnt="0"/>
      <dgm:spPr/>
    </dgm:pt>
    <dgm:pt modelId="{F519F12F-F251-4A38-943A-721CBF5EBCB0}" type="pres">
      <dgm:prSet presAssocID="{5693D575-CF20-431A-8162-2D5A7DF70765}" presName="childText" presStyleLbl="conFgAcc1" presStyleIdx="0" presStyleCnt="6">
        <dgm:presLayoutVars>
          <dgm:bulletEnabled val="1"/>
        </dgm:presLayoutVars>
      </dgm:prSet>
      <dgm:spPr/>
    </dgm:pt>
    <dgm:pt modelId="{62D2B5B1-294E-438E-A430-5A077A43DA65}" type="pres">
      <dgm:prSet presAssocID="{013D291A-691A-4ECE-B8FC-FDED8859621A}" presName="spaceBetweenRectangles" presStyleCnt="0"/>
      <dgm:spPr/>
    </dgm:pt>
    <dgm:pt modelId="{6275CDFC-E7DC-42E8-B027-2D2946AF00CE}" type="pres">
      <dgm:prSet presAssocID="{7467948A-B99B-40C1-A710-FA0F0C9DC08B}" presName="parentLin" presStyleCnt="0"/>
      <dgm:spPr/>
    </dgm:pt>
    <dgm:pt modelId="{444ECFFC-A5F7-4B33-A6E9-FAF03E9CC83C}" type="pres">
      <dgm:prSet presAssocID="{7467948A-B99B-40C1-A710-FA0F0C9DC08B}" presName="parentLeftMargin" presStyleLbl="node1" presStyleIdx="0" presStyleCnt="6"/>
      <dgm:spPr/>
    </dgm:pt>
    <dgm:pt modelId="{FD5BC054-DFB9-40B3-9FB2-F994D7B36588}" type="pres">
      <dgm:prSet presAssocID="{7467948A-B99B-40C1-A710-FA0F0C9DC08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76B65A9-EBC4-4F83-B6A7-410CCBE41556}" type="pres">
      <dgm:prSet presAssocID="{7467948A-B99B-40C1-A710-FA0F0C9DC08B}" presName="negativeSpace" presStyleCnt="0"/>
      <dgm:spPr/>
    </dgm:pt>
    <dgm:pt modelId="{DE549A96-8D47-4392-A158-BA2B8DF663E1}" type="pres">
      <dgm:prSet presAssocID="{7467948A-B99B-40C1-A710-FA0F0C9DC08B}" presName="childText" presStyleLbl="conFgAcc1" presStyleIdx="1" presStyleCnt="6">
        <dgm:presLayoutVars>
          <dgm:bulletEnabled val="1"/>
        </dgm:presLayoutVars>
      </dgm:prSet>
      <dgm:spPr/>
    </dgm:pt>
    <dgm:pt modelId="{4A9B1BF5-F53B-464E-B315-923EF649B44F}" type="pres">
      <dgm:prSet presAssocID="{3EE97753-9A30-438B-BA4B-B0FA993EF32D}" presName="spaceBetweenRectangles" presStyleCnt="0"/>
      <dgm:spPr/>
    </dgm:pt>
    <dgm:pt modelId="{89AD085F-DDE9-4B2C-91FC-FF850B50F19E}" type="pres">
      <dgm:prSet presAssocID="{F48CA11B-B0D2-4DE8-8471-C91526F4285F}" presName="parentLin" presStyleCnt="0"/>
      <dgm:spPr/>
    </dgm:pt>
    <dgm:pt modelId="{7F4E859F-19E3-46DA-B16D-AAC9E019C8C4}" type="pres">
      <dgm:prSet presAssocID="{F48CA11B-B0D2-4DE8-8471-C91526F4285F}" presName="parentLeftMargin" presStyleLbl="node1" presStyleIdx="1" presStyleCnt="6"/>
      <dgm:spPr/>
    </dgm:pt>
    <dgm:pt modelId="{2A7AF363-785A-4ADF-860B-C9AE58568E54}" type="pres">
      <dgm:prSet presAssocID="{F48CA11B-B0D2-4DE8-8471-C91526F4285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DB5E318-3824-4F45-8DD8-2973EBA664AE}" type="pres">
      <dgm:prSet presAssocID="{F48CA11B-B0D2-4DE8-8471-C91526F4285F}" presName="negativeSpace" presStyleCnt="0"/>
      <dgm:spPr/>
    </dgm:pt>
    <dgm:pt modelId="{2550F8C4-CB46-4A61-8122-263449E90589}" type="pres">
      <dgm:prSet presAssocID="{F48CA11B-B0D2-4DE8-8471-C91526F4285F}" presName="childText" presStyleLbl="conFgAcc1" presStyleIdx="2" presStyleCnt="6">
        <dgm:presLayoutVars>
          <dgm:bulletEnabled val="1"/>
        </dgm:presLayoutVars>
      </dgm:prSet>
      <dgm:spPr/>
    </dgm:pt>
    <dgm:pt modelId="{AB476110-CE41-4227-9AED-57AD13546FEC}" type="pres">
      <dgm:prSet presAssocID="{F1C3DE99-B5B0-414E-80CE-72066F99A1F3}" presName="spaceBetweenRectangles" presStyleCnt="0"/>
      <dgm:spPr/>
    </dgm:pt>
    <dgm:pt modelId="{B77A773C-A9DA-45DF-BF72-C3D6EB36434D}" type="pres">
      <dgm:prSet presAssocID="{DD35C6E2-F4CF-498B-83D7-8760400B4D89}" presName="parentLin" presStyleCnt="0"/>
      <dgm:spPr/>
    </dgm:pt>
    <dgm:pt modelId="{6F5A09A6-DBF7-4419-B02D-11D413A7CD31}" type="pres">
      <dgm:prSet presAssocID="{DD35C6E2-F4CF-498B-83D7-8760400B4D89}" presName="parentLeftMargin" presStyleLbl="node1" presStyleIdx="2" presStyleCnt="6"/>
      <dgm:spPr/>
    </dgm:pt>
    <dgm:pt modelId="{4C26CD54-D1B9-492B-9498-61387419A8B5}" type="pres">
      <dgm:prSet presAssocID="{DD35C6E2-F4CF-498B-83D7-8760400B4D8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9C64CAB-CBDB-4259-929B-1D86E4D81C15}" type="pres">
      <dgm:prSet presAssocID="{DD35C6E2-F4CF-498B-83D7-8760400B4D89}" presName="negativeSpace" presStyleCnt="0"/>
      <dgm:spPr/>
    </dgm:pt>
    <dgm:pt modelId="{715472C9-ECC5-40B0-B51C-325034BCC5C8}" type="pres">
      <dgm:prSet presAssocID="{DD35C6E2-F4CF-498B-83D7-8760400B4D89}" presName="childText" presStyleLbl="conFgAcc1" presStyleIdx="3" presStyleCnt="6">
        <dgm:presLayoutVars>
          <dgm:bulletEnabled val="1"/>
        </dgm:presLayoutVars>
      </dgm:prSet>
      <dgm:spPr/>
    </dgm:pt>
    <dgm:pt modelId="{EFB0A193-3410-4B8D-9C1F-D13FC36A2D08}" type="pres">
      <dgm:prSet presAssocID="{61A8EE82-1C7B-4A0B-AF6E-32669EAB9D78}" presName="spaceBetweenRectangles" presStyleCnt="0"/>
      <dgm:spPr/>
    </dgm:pt>
    <dgm:pt modelId="{9B34BF0F-2F86-47C6-8B51-48D669E8C8C6}" type="pres">
      <dgm:prSet presAssocID="{3213F6E1-0572-4F41-8F43-0C3FAC106598}" presName="parentLin" presStyleCnt="0"/>
      <dgm:spPr/>
    </dgm:pt>
    <dgm:pt modelId="{E6E16A9B-B98D-4529-BFB9-4E4F2CE411DB}" type="pres">
      <dgm:prSet presAssocID="{3213F6E1-0572-4F41-8F43-0C3FAC106598}" presName="parentLeftMargin" presStyleLbl="node1" presStyleIdx="3" presStyleCnt="6"/>
      <dgm:spPr/>
    </dgm:pt>
    <dgm:pt modelId="{1FB018DD-55CE-4A63-A7AF-F2943C8B3FA8}" type="pres">
      <dgm:prSet presAssocID="{3213F6E1-0572-4F41-8F43-0C3FAC10659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6483FB3-A15D-4FC0-987D-9C049CBA5C9B}" type="pres">
      <dgm:prSet presAssocID="{3213F6E1-0572-4F41-8F43-0C3FAC106598}" presName="negativeSpace" presStyleCnt="0"/>
      <dgm:spPr/>
    </dgm:pt>
    <dgm:pt modelId="{309BA070-28FB-4305-8308-60CCC4B5D5D6}" type="pres">
      <dgm:prSet presAssocID="{3213F6E1-0572-4F41-8F43-0C3FAC106598}" presName="childText" presStyleLbl="conFgAcc1" presStyleIdx="4" presStyleCnt="6">
        <dgm:presLayoutVars>
          <dgm:bulletEnabled val="1"/>
        </dgm:presLayoutVars>
      </dgm:prSet>
      <dgm:spPr/>
    </dgm:pt>
    <dgm:pt modelId="{87891E6A-2AD1-4098-90B6-43239032937F}" type="pres">
      <dgm:prSet presAssocID="{5672626D-D3C6-44F7-9A86-3B78B22DB252}" presName="spaceBetweenRectangles" presStyleCnt="0"/>
      <dgm:spPr/>
    </dgm:pt>
    <dgm:pt modelId="{52E2F1DE-EB24-4AA2-9DE1-4C77314B410E}" type="pres">
      <dgm:prSet presAssocID="{C771B21E-CAC7-4272-A535-C95420514578}" presName="parentLin" presStyleCnt="0"/>
      <dgm:spPr/>
    </dgm:pt>
    <dgm:pt modelId="{F79192A0-8357-4FF2-89B9-318E7BF3333E}" type="pres">
      <dgm:prSet presAssocID="{C771B21E-CAC7-4272-A535-C95420514578}" presName="parentLeftMargin" presStyleLbl="node1" presStyleIdx="4" presStyleCnt="6"/>
      <dgm:spPr/>
    </dgm:pt>
    <dgm:pt modelId="{DA8F1AE8-7B72-4290-8139-57C0D9D75179}" type="pres">
      <dgm:prSet presAssocID="{C771B21E-CAC7-4272-A535-C95420514578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86069BF0-5ECA-43CC-8C3A-A7D130177008}" type="pres">
      <dgm:prSet presAssocID="{C771B21E-CAC7-4272-A535-C95420514578}" presName="negativeSpace" presStyleCnt="0"/>
      <dgm:spPr/>
    </dgm:pt>
    <dgm:pt modelId="{8FB5627B-B283-4673-AC57-BB6A11F19730}" type="pres">
      <dgm:prSet presAssocID="{C771B21E-CAC7-4272-A535-C9542051457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5391EA03-C306-465D-ABE2-FD0960AA92F3}" srcId="{E4F50F2C-ABF5-4C98-8F0C-8A44966939AC}" destId="{F48CA11B-B0D2-4DE8-8471-C91526F4285F}" srcOrd="2" destOrd="0" parTransId="{68F4D413-2EE7-4979-B0E4-211C757A9E28}" sibTransId="{F1C3DE99-B5B0-414E-80CE-72066F99A1F3}"/>
    <dgm:cxn modelId="{BDDB3610-2738-4CAC-B859-AFE9FDCABF8E}" srcId="{E4F50F2C-ABF5-4C98-8F0C-8A44966939AC}" destId="{5693D575-CF20-431A-8162-2D5A7DF70765}" srcOrd="0" destOrd="0" parTransId="{167729B8-F1E9-4C63-8A31-EC3891113F33}" sibTransId="{013D291A-691A-4ECE-B8FC-FDED8859621A}"/>
    <dgm:cxn modelId="{51506515-CF1D-4A4D-88E5-22197BCD87C6}" srcId="{E4F50F2C-ABF5-4C98-8F0C-8A44966939AC}" destId="{C771B21E-CAC7-4272-A535-C95420514578}" srcOrd="5" destOrd="0" parTransId="{C44E9C9C-56FA-4D94-9E9E-4D9D6F7B0777}" sibTransId="{52CE5762-9ABA-451D-BECC-58A3EB6B9EFF}"/>
    <dgm:cxn modelId="{EF9AF726-86CF-4BDF-AD7A-D3141225876F}" type="presOf" srcId="{5693D575-CF20-431A-8162-2D5A7DF70765}" destId="{F20A06C3-881A-47DE-AB81-B044557F4B6E}" srcOrd="1" destOrd="0" presId="urn:microsoft.com/office/officeart/2005/8/layout/list1"/>
    <dgm:cxn modelId="{0C3BCA28-CA5F-4215-AAE9-ACFA27F0BF35}" type="presOf" srcId="{3213F6E1-0572-4F41-8F43-0C3FAC106598}" destId="{1FB018DD-55CE-4A63-A7AF-F2943C8B3FA8}" srcOrd="1" destOrd="0" presId="urn:microsoft.com/office/officeart/2005/8/layout/list1"/>
    <dgm:cxn modelId="{F7059A2A-AB1B-40A1-9811-C0B6D2D22EEB}" type="presOf" srcId="{F48CA11B-B0D2-4DE8-8471-C91526F4285F}" destId="{2A7AF363-785A-4ADF-860B-C9AE58568E54}" srcOrd="1" destOrd="0" presId="urn:microsoft.com/office/officeart/2005/8/layout/list1"/>
    <dgm:cxn modelId="{2A3B732F-E68B-4D8D-AC09-E0BC9D366EF8}" srcId="{E4F50F2C-ABF5-4C98-8F0C-8A44966939AC}" destId="{DD35C6E2-F4CF-498B-83D7-8760400B4D89}" srcOrd="3" destOrd="0" parTransId="{68D9797C-B2DD-4188-A923-726553ED6E99}" sibTransId="{61A8EE82-1C7B-4A0B-AF6E-32669EAB9D78}"/>
    <dgm:cxn modelId="{C6F6FA3D-3CC2-436E-8055-982B9970B585}" srcId="{E4F50F2C-ABF5-4C98-8F0C-8A44966939AC}" destId="{7467948A-B99B-40C1-A710-FA0F0C9DC08B}" srcOrd="1" destOrd="0" parTransId="{5F669278-A2BA-4876-B8A0-61168D2F1596}" sibTransId="{3EE97753-9A30-438B-BA4B-B0FA993EF32D}"/>
    <dgm:cxn modelId="{0B4E675E-FD72-4348-AA2C-6ACA6CA9E2B2}" type="presOf" srcId="{C771B21E-CAC7-4272-A535-C95420514578}" destId="{DA8F1AE8-7B72-4290-8139-57C0D9D75179}" srcOrd="1" destOrd="0" presId="urn:microsoft.com/office/officeart/2005/8/layout/list1"/>
    <dgm:cxn modelId="{4CA1285F-C2E4-4814-B20A-995AB66451B1}" type="presOf" srcId="{F48CA11B-B0D2-4DE8-8471-C91526F4285F}" destId="{7F4E859F-19E3-46DA-B16D-AAC9E019C8C4}" srcOrd="0" destOrd="0" presId="urn:microsoft.com/office/officeart/2005/8/layout/list1"/>
    <dgm:cxn modelId="{A8D1B96E-D038-4104-9C62-C3D87C502C96}" type="presOf" srcId="{DD35C6E2-F4CF-498B-83D7-8760400B4D89}" destId="{4C26CD54-D1B9-492B-9498-61387419A8B5}" srcOrd="1" destOrd="0" presId="urn:microsoft.com/office/officeart/2005/8/layout/list1"/>
    <dgm:cxn modelId="{C0049077-8204-4105-9B77-DE00491F2440}" type="presOf" srcId="{E4F50F2C-ABF5-4C98-8F0C-8A44966939AC}" destId="{225395A7-DE92-4623-AA78-A3A638663A73}" srcOrd="0" destOrd="0" presId="urn:microsoft.com/office/officeart/2005/8/layout/list1"/>
    <dgm:cxn modelId="{55B7C98E-6A08-433C-8DE4-5F783353CECD}" type="presOf" srcId="{DD35C6E2-F4CF-498B-83D7-8760400B4D89}" destId="{6F5A09A6-DBF7-4419-B02D-11D413A7CD31}" srcOrd="0" destOrd="0" presId="urn:microsoft.com/office/officeart/2005/8/layout/list1"/>
    <dgm:cxn modelId="{F9027CA9-FD43-41D2-897D-7EA616EA92FE}" type="presOf" srcId="{7467948A-B99B-40C1-A710-FA0F0C9DC08B}" destId="{FD5BC054-DFB9-40B3-9FB2-F994D7B36588}" srcOrd="1" destOrd="0" presId="urn:microsoft.com/office/officeart/2005/8/layout/list1"/>
    <dgm:cxn modelId="{934550AD-7DB9-497A-BF53-D83DD257277F}" type="presOf" srcId="{C771B21E-CAC7-4272-A535-C95420514578}" destId="{F79192A0-8357-4FF2-89B9-318E7BF3333E}" srcOrd="0" destOrd="0" presId="urn:microsoft.com/office/officeart/2005/8/layout/list1"/>
    <dgm:cxn modelId="{84D091BA-331C-4CED-A04C-D9AE5F8B0F44}" srcId="{E4F50F2C-ABF5-4C98-8F0C-8A44966939AC}" destId="{3213F6E1-0572-4F41-8F43-0C3FAC106598}" srcOrd="4" destOrd="0" parTransId="{0D0A0E68-C3A8-457D-A6D8-496BDD73BCB9}" sibTransId="{5672626D-D3C6-44F7-9A86-3B78B22DB252}"/>
    <dgm:cxn modelId="{ED7F9ABA-92A9-436F-9A10-42858120E461}" type="presOf" srcId="{7467948A-B99B-40C1-A710-FA0F0C9DC08B}" destId="{444ECFFC-A5F7-4B33-A6E9-FAF03E9CC83C}" srcOrd="0" destOrd="0" presId="urn:microsoft.com/office/officeart/2005/8/layout/list1"/>
    <dgm:cxn modelId="{6B9DD4BB-57B3-4CD5-9EF7-484F763A43C7}" type="presOf" srcId="{5693D575-CF20-431A-8162-2D5A7DF70765}" destId="{DAF753A9-F5D6-4800-B3F0-5DCBE127DD95}" srcOrd="0" destOrd="0" presId="urn:microsoft.com/office/officeart/2005/8/layout/list1"/>
    <dgm:cxn modelId="{EBF48FFF-6D41-469C-A814-CBB3F731B7C5}" type="presOf" srcId="{3213F6E1-0572-4F41-8F43-0C3FAC106598}" destId="{E6E16A9B-B98D-4529-BFB9-4E4F2CE411DB}" srcOrd="0" destOrd="0" presId="urn:microsoft.com/office/officeart/2005/8/layout/list1"/>
    <dgm:cxn modelId="{C70C06D0-92D2-4730-9A0D-94FCC4A6DECA}" type="presParOf" srcId="{225395A7-DE92-4623-AA78-A3A638663A73}" destId="{0D42A7EF-B39A-49D3-BC4E-A97E015D406B}" srcOrd="0" destOrd="0" presId="urn:microsoft.com/office/officeart/2005/8/layout/list1"/>
    <dgm:cxn modelId="{2C8268D5-B65A-4212-8C7D-15D5FC249372}" type="presParOf" srcId="{0D42A7EF-B39A-49D3-BC4E-A97E015D406B}" destId="{DAF753A9-F5D6-4800-B3F0-5DCBE127DD95}" srcOrd="0" destOrd="0" presId="urn:microsoft.com/office/officeart/2005/8/layout/list1"/>
    <dgm:cxn modelId="{D05E603C-7022-45E5-BCBE-30C84695C8D0}" type="presParOf" srcId="{0D42A7EF-B39A-49D3-BC4E-A97E015D406B}" destId="{F20A06C3-881A-47DE-AB81-B044557F4B6E}" srcOrd="1" destOrd="0" presId="urn:microsoft.com/office/officeart/2005/8/layout/list1"/>
    <dgm:cxn modelId="{B948012E-3576-447D-8AAE-03B1E0AE697C}" type="presParOf" srcId="{225395A7-DE92-4623-AA78-A3A638663A73}" destId="{7C5E7CBA-9F94-45EF-B69C-EA87A279130C}" srcOrd="1" destOrd="0" presId="urn:microsoft.com/office/officeart/2005/8/layout/list1"/>
    <dgm:cxn modelId="{21862BDF-B1C5-49EE-96D3-ABA7F8C889D8}" type="presParOf" srcId="{225395A7-DE92-4623-AA78-A3A638663A73}" destId="{F519F12F-F251-4A38-943A-721CBF5EBCB0}" srcOrd="2" destOrd="0" presId="urn:microsoft.com/office/officeart/2005/8/layout/list1"/>
    <dgm:cxn modelId="{2A392E89-B9DA-4150-B596-970CAA605F4C}" type="presParOf" srcId="{225395A7-DE92-4623-AA78-A3A638663A73}" destId="{62D2B5B1-294E-438E-A430-5A077A43DA65}" srcOrd="3" destOrd="0" presId="urn:microsoft.com/office/officeart/2005/8/layout/list1"/>
    <dgm:cxn modelId="{7133B4AA-11D6-43F8-BA20-82B06B8F98C4}" type="presParOf" srcId="{225395A7-DE92-4623-AA78-A3A638663A73}" destId="{6275CDFC-E7DC-42E8-B027-2D2946AF00CE}" srcOrd="4" destOrd="0" presId="urn:microsoft.com/office/officeart/2005/8/layout/list1"/>
    <dgm:cxn modelId="{E0B09377-DB23-4310-96CA-122D356086DC}" type="presParOf" srcId="{6275CDFC-E7DC-42E8-B027-2D2946AF00CE}" destId="{444ECFFC-A5F7-4B33-A6E9-FAF03E9CC83C}" srcOrd="0" destOrd="0" presId="urn:microsoft.com/office/officeart/2005/8/layout/list1"/>
    <dgm:cxn modelId="{650C9D15-3235-41B9-92F4-0C132780FBCC}" type="presParOf" srcId="{6275CDFC-E7DC-42E8-B027-2D2946AF00CE}" destId="{FD5BC054-DFB9-40B3-9FB2-F994D7B36588}" srcOrd="1" destOrd="0" presId="urn:microsoft.com/office/officeart/2005/8/layout/list1"/>
    <dgm:cxn modelId="{277A57C0-2D02-405A-AA3B-096938B01269}" type="presParOf" srcId="{225395A7-DE92-4623-AA78-A3A638663A73}" destId="{076B65A9-EBC4-4F83-B6A7-410CCBE41556}" srcOrd="5" destOrd="0" presId="urn:microsoft.com/office/officeart/2005/8/layout/list1"/>
    <dgm:cxn modelId="{C019D92E-E902-470A-9A37-BDC8F09B6C9E}" type="presParOf" srcId="{225395A7-DE92-4623-AA78-A3A638663A73}" destId="{DE549A96-8D47-4392-A158-BA2B8DF663E1}" srcOrd="6" destOrd="0" presId="urn:microsoft.com/office/officeart/2005/8/layout/list1"/>
    <dgm:cxn modelId="{7FA09FD5-AFD2-40B8-946B-21FABF92BF14}" type="presParOf" srcId="{225395A7-DE92-4623-AA78-A3A638663A73}" destId="{4A9B1BF5-F53B-464E-B315-923EF649B44F}" srcOrd="7" destOrd="0" presId="urn:microsoft.com/office/officeart/2005/8/layout/list1"/>
    <dgm:cxn modelId="{EB4CEDF4-4B1D-42AA-8F9E-FE0E13E5CB01}" type="presParOf" srcId="{225395A7-DE92-4623-AA78-A3A638663A73}" destId="{89AD085F-DDE9-4B2C-91FC-FF850B50F19E}" srcOrd="8" destOrd="0" presId="urn:microsoft.com/office/officeart/2005/8/layout/list1"/>
    <dgm:cxn modelId="{65824A62-809C-44FB-A28A-7385110A39DA}" type="presParOf" srcId="{89AD085F-DDE9-4B2C-91FC-FF850B50F19E}" destId="{7F4E859F-19E3-46DA-B16D-AAC9E019C8C4}" srcOrd="0" destOrd="0" presId="urn:microsoft.com/office/officeart/2005/8/layout/list1"/>
    <dgm:cxn modelId="{74C95745-1BB2-4A32-AB00-C07D2683DF58}" type="presParOf" srcId="{89AD085F-DDE9-4B2C-91FC-FF850B50F19E}" destId="{2A7AF363-785A-4ADF-860B-C9AE58568E54}" srcOrd="1" destOrd="0" presId="urn:microsoft.com/office/officeart/2005/8/layout/list1"/>
    <dgm:cxn modelId="{8B945EDA-5E66-4534-8F31-BE92473B4C95}" type="presParOf" srcId="{225395A7-DE92-4623-AA78-A3A638663A73}" destId="{3DB5E318-3824-4F45-8DD8-2973EBA664AE}" srcOrd="9" destOrd="0" presId="urn:microsoft.com/office/officeart/2005/8/layout/list1"/>
    <dgm:cxn modelId="{3DCB96C0-D708-4003-BA48-DBDE23D47D91}" type="presParOf" srcId="{225395A7-DE92-4623-AA78-A3A638663A73}" destId="{2550F8C4-CB46-4A61-8122-263449E90589}" srcOrd="10" destOrd="0" presId="urn:microsoft.com/office/officeart/2005/8/layout/list1"/>
    <dgm:cxn modelId="{2556BB93-972F-45F2-B38F-FA9509DDECCA}" type="presParOf" srcId="{225395A7-DE92-4623-AA78-A3A638663A73}" destId="{AB476110-CE41-4227-9AED-57AD13546FEC}" srcOrd="11" destOrd="0" presId="urn:microsoft.com/office/officeart/2005/8/layout/list1"/>
    <dgm:cxn modelId="{2761F69E-C804-4132-AC27-F7B3A8D6C4B9}" type="presParOf" srcId="{225395A7-DE92-4623-AA78-A3A638663A73}" destId="{B77A773C-A9DA-45DF-BF72-C3D6EB36434D}" srcOrd="12" destOrd="0" presId="urn:microsoft.com/office/officeart/2005/8/layout/list1"/>
    <dgm:cxn modelId="{586DD633-AFC4-4667-92C7-81AC935B0064}" type="presParOf" srcId="{B77A773C-A9DA-45DF-BF72-C3D6EB36434D}" destId="{6F5A09A6-DBF7-4419-B02D-11D413A7CD31}" srcOrd="0" destOrd="0" presId="urn:microsoft.com/office/officeart/2005/8/layout/list1"/>
    <dgm:cxn modelId="{DA499E59-8198-4550-9AEC-BEA9541E4294}" type="presParOf" srcId="{B77A773C-A9DA-45DF-BF72-C3D6EB36434D}" destId="{4C26CD54-D1B9-492B-9498-61387419A8B5}" srcOrd="1" destOrd="0" presId="urn:microsoft.com/office/officeart/2005/8/layout/list1"/>
    <dgm:cxn modelId="{0DE07292-AF85-4608-912B-352D8ACC83D9}" type="presParOf" srcId="{225395A7-DE92-4623-AA78-A3A638663A73}" destId="{89C64CAB-CBDB-4259-929B-1D86E4D81C15}" srcOrd="13" destOrd="0" presId="urn:microsoft.com/office/officeart/2005/8/layout/list1"/>
    <dgm:cxn modelId="{39534420-33D3-4F7B-87A4-D37ADD162496}" type="presParOf" srcId="{225395A7-DE92-4623-AA78-A3A638663A73}" destId="{715472C9-ECC5-40B0-B51C-325034BCC5C8}" srcOrd="14" destOrd="0" presId="urn:microsoft.com/office/officeart/2005/8/layout/list1"/>
    <dgm:cxn modelId="{31466B37-69E2-4F26-A2DB-FDA19CB3E3F1}" type="presParOf" srcId="{225395A7-DE92-4623-AA78-A3A638663A73}" destId="{EFB0A193-3410-4B8D-9C1F-D13FC36A2D08}" srcOrd="15" destOrd="0" presId="urn:microsoft.com/office/officeart/2005/8/layout/list1"/>
    <dgm:cxn modelId="{F764D82C-883E-467D-B42F-F9B250564890}" type="presParOf" srcId="{225395A7-DE92-4623-AA78-A3A638663A73}" destId="{9B34BF0F-2F86-47C6-8B51-48D669E8C8C6}" srcOrd="16" destOrd="0" presId="urn:microsoft.com/office/officeart/2005/8/layout/list1"/>
    <dgm:cxn modelId="{24ACEBB2-3392-4786-AA88-DD3D0C67FC1D}" type="presParOf" srcId="{9B34BF0F-2F86-47C6-8B51-48D669E8C8C6}" destId="{E6E16A9B-B98D-4529-BFB9-4E4F2CE411DB}" srcOrd="0" destOrd="0" presId="urn:microsoft.com/office/officeart/2005/8/layout/list1"/>
    <dgm:cxn modelId="{77E4AD66-10B2-4E66-8D1D-74196A1DD353}" type="presParOf" srcId="{9B34BF0F-2F86-47C6-8B51-48D669E8C8C6}" destId="{1FB018DD-55CE-4A63-A7AF-F2943C8B3FA8}" srcOrd="1" destOrd="0" presId="urn:microsoft.com/office/officeart/2005/8/layout/list1"/>
    <dgm:cxn modelId="{AD1C2FA7-CA97-41F1-9B8B-A9DF08FB7EAB}" type="presParOf" srcId="{225395A7-DE92-4623-AA78-A3A638663A73}" destId="{46483FB3-A15D-4FC0-987D-9C049CBA5C9B}" srcOrd="17" destOrd="0" presId="urn:microsoft.com/office/officeart/2005/8/layout/list1"/>
    <dgm:cxn modelId="{0B70DDE5-D401-44CE-AD6D-101B24F2790C}" type="presParOf" srcId="{225395A7-DE92-4623-AA78-A3A638663A73}" destId="{309BA070-28FB-4305-8308-60CCC4B5D5D6}" srcOrd="18" destOrd="0" presId="urn:microsoft.com/office/officeart/2005/8/layout/list1"/>
    <dgm:cxn modelId="{495F8C83-CBDB-44FF-929E-52244F9A3F49}" type="presParOf" srcId="{225395A7-DE92-4623-AA78-A3A638663A73}" destId="{87891E6A-2AD1-4098-90B6-43239032937F}" srcOrd="19" destOrd="0" presId="urn:microsoft.com/office/officeart/2005/8/layout/list1"/>
    <dgm:cxn modelId="{74DFCFFB-ADD6-49A8-A2BC-658BC60905BE}" type="presParOf" srcId="{225395A7-DE92-4623-AA78-A3A638663A73}" destId="{52E2F1DE-EB24-4AA2-9DE1-4C77314B410E}" srcOrd="20" destOrd="0" presId="urn:microsoft.com/office/officeart/2005/8/layout/list1"/>
    <dgm:cxn modelId="{FDC219D7-BCF6-4E4B-ABF8-33C42E0E2388}" type="presParOf" srcId="{52E2F1DE-EB24-4AA2-9DE1-4C77314B410E}" destId="{F79192A0-8357-4FF2-89B9-318E7BF3333E}" srcOrd="0" destOrd="0" presId="urn:microsoft.com/office/officeart/2005/8/layout/list1"/>
    <dgm:cxn modelId="{AC7819BE-16ED-4928-AF02-F2291AEF5525}" type="presParOf" srcId="{52E2F1DE-EB24-4AA2-9DE1-4C77314B410E}" destId="{DA8F1AE8-7B72-4290-8139-57C0D9D75179}" srcOrd="1" destOrd="0" presId="urn:microsoft.com/office/officeart/2005/8/layout/list1"/>
    <dgm:cxn modelId="{77362398-75DB-4769-AC8B-73744A295F86}" type="presParOf" srcId="{225395A7-DE92-4623-AA78-A3A638663A73}" destId="{86069BF0-5ECA-43CC-8C3A-A7D130177008}" srcOrd="21" destOrd="0" presId="urn:microsoft.com/office/officeart/2005/8/layout/list1"/>
    <dgm:cxn modelId="{9D3DEDFC-E0E1-4CE9-9AF0-758720DE75CB}" type="presParOf" srcId="{225395A7-DE92-4623-AA78-A3A638663A73}" destId="{8FB5627B-B283-4673-AC57-BB6A11F1973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9F12F-F251-4A38-943A-721CBF5EBCB0}">
      <dsp:nvSpPr>
        <dsp:cNvPr id="0" name=""/>
        <dsp:cNvSpPr/>
      </dsp:nvSpPr>
      <dsp:spPr>
        <a:xfrm>
          <a:off x="0" y="35957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A06C3-881A-47DE-AB81-B044557F4B6E}">
      <dsp:nvSpPr>
        <dsp:cNvPr id="0" name=""/>
        <dsp:cNvSpPr/>
      </dsp:nvSpPr>
      <dsp:spPr>
        <a:xfrm>
          <a:off x="287655" y="10865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Perte de l’identité culturelle</a:t>
          </a:r>
          <a:endParaRPr lang="en-US" sz="1700" kern="1200" dirty="0"/>
        </a:p>
      </dsp:txBody>
      <dsp:txXfrm>
        <a:off x="312153" y="133156"/>
        <a:ext cx="3978174" cy="452844"/>
      </dsp:txXfrm>
    </dsp:sp>
    <dsp:sp modelId="{DE549A96-8D47-4392-A158-BA2B8DF663E1}">
      <dsp:nvSpPr>
        <dsp:cNvPr id="0" name=""/>
        <dsp:cNvSpPr/>
      </dsp:nvSpPr>
      <dsp:spPr>
        <a:xfrm>
          <a:off x="0" y="113069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5BC054-DFB9-40B3-9FB2-F994D7B36588}">
      <dsp:nvSpPr>
        <dsp:cNvPr id="0" name=""/>
        <dsp:cNvSpPr/>
      </dsp:nvSpPr>
      <dsp:spPr>
        <a:xfrm>
          <a:off x="287655" y="87977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Consommation (alcool, drogue)</a:t>
          </a:r>
          <a:endParaRPr lang="en-US" sz="1700" kern="1200" dirty="0"/>
        </a:p>
      </dsp:txBody>
      <dsp:txXfrm>
        <a:off x="312153" y="904276"/>
        <a:ext cx="3978174" cy="452844"/>
      </dsp:txXfrm>
    </dsp:sp>
    <dsp:sp modelId="{2550F8C4-CB46-4A61-8122-263449E90589}">
      <dsp:nvSpPr>
        <dsp:cNvPr id="0" name=""/>
        <dsp:cNvSpPr/>
      </dsp:nvSpPr>
      <dsp:spPr>
        <a:xfrm>
          <a:off x="0" y="190181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7AF363-785A-4ADF-860B-C9AE58568E54}">
      <dsp:nvSpPr>
        <dsp:cNvPr id="0" name=""/>
        <dsp:cNvSpPr/>
      </dsp:nvSpPr>
      <dsp:spPr>
        <a:xfrm>
          <a:off x="287655" y="165089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Violence (familiale, conjugale)</a:t>
          </a:r>
          <a:endParaRPr lang="en-US" sz="1700" kern="1200" dirty="0"/>
        </a:p>
      </dsp:txBody>
      <dsp:txXfrm>
        <a:off x="312153" y="1675396"/>
        <a:ext cx="3978174" cy="452844"/>
      </dsp:txXfrm>
    </dsp:sp>
    <dsp:sp modelId="{715472C9-ECC5-40B0-B51C-325034BCC5C8}">
      <dsp:nvSpPr>
        <dsp:cNvPr id="0" name=""/>
        <dsp:cNvSpPr/>
      </dsp:nvSpPr>
      <dsp:spPr>
        <a:xfrm>
          <a:off x="0" y="267293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26CD54-D1B9-492B-9498-61387419A8B5}">
      <dsp:nvSpPr>
        <dsp:cNvPr id="0" name=""/>
        <dsp:cNvSpPr/>
      </dsp:nvSpPr>
      <dsp:spPr>
        <a:xfrm>
          <a:off x="287655" y="242201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Taux de chômage</a:t>
          </a:r>
          <a:endParaRPr lang="en-US" sz="1700" kern="1200" dirty="0"/>
        </a:p>
      </dsp:txBody>
      <dsp:txXfrm>
        <a:off x="312153" y="2446516"/>
        <a:ext cx="3978174" cy="452844"/>
      </dsp:txXfrm>
    </dsp:sp>
    <dsp:sp modelId="{309BA070-28FB-4305-8308-60CCC4B5D5D6}">
      <dsp:nvSpPr>
        <dsp:cNvPr id="0" name=""/>
        <dsp:cNvSpPr/>
      </dsp:nvSpPr>
      <dsp:spPr>
        <a:xfrm>
          <a:off x="0" y="344405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B018DD-55CE-4A63-A7AF-F2943C8B3FA8}">
      <dsp:nvSpPr>
        <dsp:cNvPr id="0" name=""/>
        <dsp:cNvSpPr/>
      </dsp:nvSpPr>
      <dsp:spPr>
        <a:xfrm>
          <a:off x="287655" y="319313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Taux de décrochage scolaire</a:t>
          </a:r>
          <a:endParaRPr lang="en-US" sz="1700" kern="1200" dirty="0"/>
        </a:p>
      </dsp:txBody>
      <dsp:txXfrm>
        <a:off x="312153" y="3217636"/>
        <a:ext cx="3978174" cy="452844"/>
      </dsp:txXfrm>
    </dsp:sp>
    <dsp:sp modelId="{8FB5627B-B283-4673-AC57-BB6A11F19730}">
      <dsp:nvSpPr>
        <dsp:cNvPr id="0" name=""/>
        <dsp:cNvSpPr/>
      </dsp:nvSpPr>
      <dsp:spPr>
        <a:xfrm>
          <a:off x="0" y="4215178"/>
          <a:ext cx="57531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F1AE8-7B72-4290-8139-57C0D9D75179}">
      <dsp:nvSpPr>
        <dsp:cNvPr id="0" name=""/>
        <dsp:cNvSpPr/>
      </dsp:nvSpPr>
      <dsp:spPr>
        <a:xfrm>
          <a:off x="287655" y="3964258"/>
          <a:ext cx="4027170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217" tIns="0" rIns="15221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Taux de suicide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312153" y="3988756"/>
        <a:ext cx="397817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1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9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36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7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4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53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50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0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7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image" Target="../media/image3.crdownload"/><Relationship Id="rId5" Type="http://schemas.openxmlformats.org/officeDocument/2006/relationships/tags" Target="../tags/tag16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4.jp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tags" Target="../tags/tag27.xml"/><Relationship Id="rId7" Type="http://schemas.openxmlformats.org/officeDocument/2006/relationships/diagramData" Target="../diagrams/data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5.jfif"/><Relationship Id="rId11" Type="http://schemas.microsoft.com/office/2007/relationships/diagramDrawing" Target="../diagrams/drawing1.xml"/><Relationship Id="rId5" Type="http://schemas.openxmlformats.org/officeDocument/2006/relationships/slideLayout" Target="../slideLayouts/slideLayout2.xml"/><Relationship Id="rId10" Type="http://schemas.openxmlformats.org/officeDocument/2006/relationships/diagramColors" Target="../diagrams/colors1.xml"/><Relationship Id="rId4" Type="http://schemas.openxmlformats.org/officeDocument/2006/relationships/tags" Target="../tags/tag28.xml"/><Relationship Id="rId9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6.jpe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fif"/><Relationship Id="rId3" Type="http://schemas.openxmlformats.org/officeDocument/2006/relationships/tags" Target="../tags/tag3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Personnes jouant des instruments">
            <a:extLst>
              <a:ext uri="{FF2B5EF4-FFF2-40B4-BE49-F238E27FC236}">
                <a16:creationId xmlns:a16="http://schemas.microsoft.com/office/drawing/2014/main" id="{1B778E1A-2F79-6C39-19AE-5AA5E00C099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6">
            <a:alphaModFix amt="50000"/>
          </a:blip>
          <a:srcRect t="7384" b="8346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CDD8E43-12C6-210B-D548-EDCA0420D7F2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Qui </a:t>
            </a:r>
            <a:r>
              <a:rPr lang="en-US" b="1" dirty="0" err="1">
                <a:solidFill>
                  <a:srgbClr val="FFFFFF"/>
                </a:solidFill>
              </a:rPr>
              <a:t>sont</a:t>
            </a:r>
            <a:r>
              <a:rPr lang="en-US" b="1" dirty="0">
                <a:solidFill>
                  <a:srgbClr val="FFFFFF"/>
                </a:solidFill>
              </a:rPr>
              <a:t> les Premières Nations ? 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FE73BF-0AD5-A94B-0991-16013AF8A02A}"/>
              </a:ext>
            </a:extLst>
          </p:cNvPr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</a:rPr>
              <a:t>Indiens</a:t>
            </a:r>
            <a:r>
              <a:rPr lang="en-US" dirty="0">
                <a:solidFill>
                  <a:srgbClr val="FFFFFF"/>
                </a:solidFill>
              </a:rPr>
              <a:t> ? </a:t>
            </a:r>
            <a:r>
              <a:rPr lang="en-US" dirty="0" err="1">
                <a:solidFill>
                  <a:srgbClr val="FFFFFF"/>
                </a:solidFill>
              </a:rPr>
              <a:t>Amérindiens</a:t>
            </a:r>
            <a:r>
              <a:rPr lang="en-US" dirty="0">
                <a:solidFill>
                  <a:srgbClr val="FFFFFF"/>
                </a:solidFill>
              </a:rPr>
              <a:t> ? </a:t>
            </a:r>
            <a:r>
              <a:rPr lang="en-US" dirty="0" err="1">
                <a:solidFill>
                  <a:srgbClr val="FFFFFF"/>
                </a:solidFill>
              </a:rPr>
              <a:t>Autochtones</a:t>
            </a:r>
            <a:r>
              <a:rPr lang="en-US" dirty="0">
                <a:solidFill>
                  <a:srgbClr val="FFFFFF"/>
                </a:solidFill>
              </a:rPr>
              <a:t> ?  </a:t>
            </a:r>
          </a:p>
        </p:txBody>
      </p:sp>
    </p:spTree>
    <p:extLst>
      <p:ext uri="{BB962C8B-B14F-4D97-AF65-F5344CB8AC3E}">
        <p14:creationId xmlns:p14="http://schemas.microsoft.com/office/powerpoint/2010/main" val="4154162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Rectangle 850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019C2A4-A23F-491B-8CE8-16C7A85CCF42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448721"/>
            <a:ext cx="4707671" cy="12256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Quelques informations pertinentes</a:t>
            </a:r>
          </a:p>
        </p:txBody>
      </p:sp>
      <p:cxnSp>
        <p:nvCxnSpPr>
          <p:cNvPr id="853" name="Straight Connector 852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custDataLst>
              <p:tags r:id="rId3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2" name="Espace réservé du contenu 27">
            <a:extLst>
              <a:ext uri="{FF2B5EF4-FFF2-40B4-BE49-F238E27FC236}">
                <a16:creationId xmlns:a16="http://schemas.microsoft.com/office/drawing/2014/main" id="{9A2827AF-BA05-4587-AF08-CCDFB4821650}"/>
              </a:ext>
            </a:extLst>
          </p:cNvPr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897769" y="1909192"/>
            <a:ext cx="4586513" cy="364771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Tx/>
              <a:buChar char="-"/>
            </a:pPr>
            <a:r>
              <a:rPr lang="en-US" sz="1700" dirty="0">
                <a:solidFill>
                  <a:schemeClr val="bg1"/>
                </a:solidFill>
              </a:rPr>
              <a:t>Au Québec, on </a:t>
            </a:r>
            <a:r>
              <a:rPr lang="en-US" sz="1700" dirty="0" err="1">
                <a:solidFill>
                  <a:schemeClr val="bg1"/>
                </a:solidFill>
              </a:rPr>
              <a:t>compte</a:t>
            </a:r>
            <a:r>
              <a:rPr lang="en-US" sz="1700" dirty="0">
                <a:solidFill>
                  <a:schemeClr val="bg1"/>
                </a:solidFill>
              </a:rPr>
              <a:t> 11 Premières Nations </a:t>
            </a:r>
            <a:r>
              <a:rPr lang="en-US" sz="1700" dirty="0" err="1">
                <a:solidFill>
                  <a:schemeClr val="bg1"/>
                </a:solidFill>
              </a:rPr>
              <a:t>différentes</a:t>
            </a:r>
            <a:r>
              <a:rPr lang="en-US" sz="1700" dirty="0">
                <a:solidFill>
                  <a:schemeClr val="bg1"/>
                </a:solidFill>
              </a:rPr>
              <a:t> (10 </a:t>
            </a:r>
            <a:r>
              <a:rPr lang="en-US" sz="1700" dirty="0" err="1">
                <a:solidFill>
                  <a:schemeClr val="bg1"/>
                </a:solidFill>
              </a:rPr>
              <a:t>amérindiennes</a:t>
            </a:r>
            <a:r>
              <a:rPr lang="en-US" sz="1700" dirty="0">
                <a:solidFill>
                  <a:schemeClr val="bg1"/>
                </a:solidFill>
              </a:rPr>
              <a:t> et 1 </a:t>
            </a:r>
            <a:r>
              <a:rPr lang="en-US" sz="1700" dirty="0" err="1">
                <a:solidFill>
                  <a:schemeClr val="bg1"/>
                </a:solidFill>
              </a:rPr>
              <a:t>inuite</a:t>
            </a:r>
            <a:r>
              <a:rPr lang="en-US" sz="1700" dirty="0">
                <a:solidFill>
                  <a:schemeClr val="bg1"/>
                </a:solidFill>
              </a:rPr>
              <a:t>) </a:t>
            </a:r>
            <a:r>
              <a:rPr lang="en-US" sz="1700" dirty="0" err="1">
                <a:solidFill>
                  <a:schemeClr val="bg1"/>
                </a:solidFill>
              </a:rPr>
              <a:t>réparties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en</a:t>
            </a:r>
            <a:r>
              <a:rPr lang="en-US" sz="1700" dirty="0">
                <a:solidFill>
                  <a:schemeClr val="bg1"/>
                </a:solidFill>
              </a:rPr>
              <a:t> 56 </a:t>
            </a:r>
            <a:r>
              <a:rPr lang="en-US" sz="1700" dirty="0" err="1">
                <a:solidFill>
                  <a:schemeClr val="bg1"/>
                </a:solidFill>
              </a:rPr>
              <a:t>communautés</a:t>
            </a:r>
            <a:r>
              <a:rPr lang="en-US" sz="1700" dirty="0">
                <a:solidFill>
                  <a:schemeClr val="bg1"/>
                </a:solidFill>
              </a:rPr>
              <a:t>, </a:t>
            </a:r>
            <a:r>
              <a:rPr lang="en-US" sz="1700" dirty="0" err="1">
                <a:solidFill>
                  <a:schemeClr val="bg1"/>
                </a:solidFill>
              </a:rPr>
              <a:t>ce</a:t>
            </a:r>
            <a:r>
              <a:rPr lang="en-US" sz="1700" dirty="0">
                <a:solidFill>
                  <a:schemeClr val="bg1"/>
                </a:solidFill>
              </a:rPr>
              <a:t> qui </a:t>
            </a:r>
            <a:r>
              <a:rPr lang="en-US" sz="1700" dirty="0" err="1">
                <a:solidFill>
                  <a:schemeClr val="bg1"/>
                </a:solidFill>
              </a:rPr>
              <a:t>représente</a:t>
            </a:r>
            <a:r>
              <a:rPr lang="en-US" sz="1700" dirty="0">
                <a:solidFill>
                  <a:schemeClr val="bg1"/>
                </a:solidFill>
              </a:rPr>
              <a:t> 1% de la population </a:t>
            </a:r>
            <a:r>
              <a:rPr lang="en-US" sz="1700" dirty="0" err="1">
                <a:solidFill>
                  <a:schemeClr val="bg1"/>
                </a:solidFill>
              </a:rPr>
              <a:t>québécoise</a:t>
            </a:r>
            <a:r>
              <a:rPr lang="en-US" sz="1700" dirty="0">
                <a:solidFill>
                  <a:schemeClr val="bg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en-US" sz="1700" dirty="0">
                <a:solidFill>
                  <a:schemeClr val="bg1"/>
                </a:solidFill>
              </a:rPr>
              <a:t>Au Canada, on </a:t>
            </a:r>
            <a:r>
              <a:rPr lang="en-US" sz="1700" dirty="0" err="1">
                <a:solidFill>
                  <a:schemeClr val="bg1"/>
                </a:solidFill>
              </a:rPr>
              <a:t>compte</a:t>
            </a:r>
            <a:r>
              <a:rPr lang="en-US" sz="1700" dirty="0">
                <a:solidFill>
                  <a:schemeClr val="bg1"/>
                </a:solidFill>
              </a:rPr>
              <a:t> plus de 50 nations </a:t>
            </a:r>
            <a:r>
              <a:rPr lang="en-US" sz="1700" dirty="0" err="1">
                <a:solidFill>
                  <a:schemeClr val="bg1"/>
                </a:solidFill>
              </a:rPr>
              <a:t>réparties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en</a:t>
            </a:r>
            <a:r>
              <a:rPr lang="en-US" sz="1700" dirty="0">
                <a:solidFill>
                  <a:schemeClr val="bg1"/>
                </a:solidFill>
              </a:rPr>
              <a:t> 630 </a:t>
            </a:r>
            <a:r>
              <a:rPr lang="en-US" sz="1700" dirty="0" err="1">
                <a:solidFill>
                  <a:schemeClr val="bg1"/>
                </a:solidFill>
              </a:rPr>
              <a:t>différentes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communautés</a:t>
            </a:r>
            <a:r>
              <a:rPr lang="en-US" sz="1700" dirty="0">
                <a:solidFill>
                  <a:schemeClr val="bg1"/>
                </a:solidFill>
              </a:rPr>
              <a:t>, </a:t>
            </a:r>
            <a:r>
              <a:rPr lang="en-US" sz="1700" dirty="0" err="1">
                <a:solidFill>
                  <a:schemeClr val="bg1"/>
                </a:solidFill>
              </a:rPr>
              <a:t>ce</a:t>
            </a:r>
            <a:r>
              <a:rPr lang="en-US" sz="1700" dirty="0">
                <a:solidFill>
                  <a:schemeClr val="bg1"/>
                </a:solidFill>
              </a:rPr>
              <a:t> qui </a:t>
            </a:r>
            <a:r>
              <a:rPr lang="en-US" sz="1700" dirty="0" err="1">
                <a:solidFill>
                  <a:schemeClr val="bg1"/>
                </a:solidFill>
              </a:rPr>
              <a:t>représente</a:t>
            </a:r>
            <a:r>
              <a:rPr lang="en-US" sz="1700" dirty="0">
                <a:solidFill>
                  <a:schemeClr val="bg1"/>
                </a:solidFill>
              </a:rPr>
              <a:t> 4,3% de la population </a:t>
            </a:r>
            <a:r>
              <a:rPr lang="en-US" sz="1700" dirty="0" err="1">
                <a:solidFill>
                  <a:schemeClr val="bg1"/>
                </a:solidFill>
              </a:rPr>
              <a:t>canadienne</a:t>
            </a:r>
            <a:r>
              <a:rPr lang="en-US" sz="1700" dirty="0">
                <a:solidFill>
                  <a:schemeClr val="bg1"/>
                </a:solidFill>
              </a:rPr>
              <a:t>; </a:t>
            </a:r>
          </a:p>
          <a:p>
            <a:pPr>
              <a:buFontTx/>
              <a:buChar char="-"/>
            </a:pPr>
            <a:r>
              <a:rPr lang="en-US" sz="1700" dirty="0">
                <a:solidFill>
                  <a:schemeClr val="bg1"/>
                </a:solidFill>
              </a:rPr>
              <a:t>Les Premières Nations du Québec </a:t>
            </a:r>
            <a:r>
              <a:rPr lang="en-US" sz="1700" dirty="0" err="1">
                <a:solidFill>
                  <a:schemeClr val="bg1"/>
                </a:solidFill>
              </a:rPr>
              <a:t>sont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divisées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en</a:t>
            </a:r>
            <a:r>
              <a:rPr lang="en-US" sz="1700" dirty="0">
                <a:solidFill>
                  <a:schemeClr val="bg1"/>
                </a:solidFill>
              </a:rPr>
              <a:t> 3 </a:t>
            </a:r>
            <a:r>
              <a:rPr lang="en-US" sz="1700" dirty="0" err="1">
                <a:solidFill>
                  <a:schemeClr val="bg1"/>
                </a:solidFill>
              </a:rPr>
              <a:t>grandes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familles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linguistiques</a:t>
            </a:r>
            <a:r>
              <a:rPr lang="en-US" sz="1700" dirty="0">
                <a:solidFill>
                  <a:schemeClr val="bg1"/>
                </a:solidFill>
              </a:rPr>
              <a:t> : les </a:t>
            </a:r>
            <a:r>
              <a:rPr lang="en-US" sz="1700" dirty="0" err="1">
                <a:solidFill>
                  <a:schemeClr val="bg1"/>
                </a:solidFill>
              </a:rPr>
              <a:t>Algonquiens</a:t>
            </a:r>
            <a:r>
              <a:rPr lang="en-US" sz="1700" dirty="0">
                <a:solidFill>
                  <a:schemeClr val="bg1"/>
                </a:solidFill>
              </a:rPr>
              <a:t>, les </a:t>
            </a:r>
            <a:r>
              <a:rPr lang="en-US" sz="1700" dirty="0" err="1">
                <a:solidFill>
                  <a:schemeClr val="bg1"/>
                </a:solidFill>
              </a:rPr>
              <a:t>Iroquoiens</a:t>
            </a:r>
            <a:r>
              <a:rPr lang="en-US" sz="1700" dirty="0">
                <a:solidFill>
                  <a:schemeClr val="bg1"/>
                </a:solidFill>
              </a:rPr>
              <a:t> et les </a:t>
            </a:r>
            <a:r>
              <a:rPr lang="en-US" sz="1700" dirty="0" err="1">
                <a:solidFill>
                  <a:schemeClr val="bg1"/>
                </a:solidFill>
              </a:rPr>
              <a:t>Aléoutes</a:t>
            </a:r>
            <a:r>
              <a:rPr lang="en-US" sz="1700" dirty="0">
                <a:solidFill>
                  <a:schemeClr val="bg1"/>
                </a:solidFill>
              </a:rPr>
              <a:t>.</a:t>
            </a:r>
          </a:p>
          <a:p>
            <a:endParaRPr lang="en-US" sz="17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700" dirty="0">
              <a:solidFill>
                <a:schemeClr val="bg1"/>
              </a:solidFill>
            </a:endParaRPr>
          </a:p>
        </p:txBody>
      </p:sp>
      <p:cxnSp>
        <p:nvCxnSpPr>
          <p:cNvPr id="855" name="Straight Connector 854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custDataLst>
              <p:tags r:id="rId5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herbe, extérieur, arbre, personne&#10;&#10;Description générée automatiquement">
            <a:extLst>
              <a:ext uri="{FF2B5EF4-FFF2-40B4-BE49-F238E27FC236}">
                <a16:creationId xmlns:a16="http://schemas.microsoft.com/office/drawing/2014/main" id="{FFBE5B9D-2A6F-891E-BBCC-3047D448A59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9"/>
          <a:srcRect l="13700" r="22321" b="-3"/>
          <a:stretch/>
        </p:blipFill>
        <p:spPr>
          <a:xfrm>
            <a:off x="6525453" y="483998"/>
            <a:ext cx="5666547" cy="5890003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4BF77C73-2018-8615-D14B-7C63B8451FD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14400" y="2398626"/>
            <a:ext cx="10439399" cy="3730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7110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4DC8055-F4DE-FF03-366B-CFDB4171E8A2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331088" y="565739"/>
            <a:ext cx="9745883" cy="1124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Carte des nations 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3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4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DC987A-A8C7-4C23-9BF5-33E9F6F2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5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6766" y="2256427"/>
            <a:ext cx="10855283" cy="3963398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213F2CF-C6DF-4CE1-A6F0-E3B1BFBB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6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2256427"/>
            <a:ext cx="10853849" cy="3955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325C15-4820-4911-B66E-A5F917CFA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7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5106" y="2125615"/>
            <a:ext cx="10855283" cy="3974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F4C93F2F-3169-C002-CC71-9E5976BBC7CC}"/>
              </a:ext>
            </a:extLst>
          </p:cNvPr>
          <p:cNvGraphicFramePr>
            <a:graphicFrameLocks noGrp="1"/>
          </p:cNvGraphicFramePr>
          <p:nvPr>
            <p:ph sz="half" idx="2"/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451144851"/>
              </p:ext>
            </p:extLst>
          </p:nvPr>
        </p:nvGraphicFramePr>
        <p:xfrm>
          <a:off x="5291778" y="2432295"/>
          <a:ext cx="6267636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212">
                  <a:extLst>
                    <a:ext uri="{9D8B030D-6E8A-4147-A177-3AD203B41FA5}">
                      <a16:colId xmlns:a16="http://schemas.microsoft.com/office/drawing/2014/main" val="2983600197"/>
                    </a:ext>
                  </a:extLst>
                </a:gridCol>
                <a:gridCol w="2367378">
                  <a:extLst>
                    <a:ext uri="{9D8B030D-6E8A-4147-A177-3AD203B41FA5}">
                      <a16:colId xmlns:a16="http://schemas.microsoft.com/office/drawing/2014/main" val="3487569655"/>
                    </a:ext>
                  </a:extLst>
                </a:gridCol>
                <a:gridCol w="1811046">
                  <a:extLst>
                    <a:ext uri="{9D8B030D-6E8A-4147-A177-3AD203B41FA5}">
                      <a16:colId xmlns:a16="http://schemas.microsoft.com/office/drawing/2014/main" val="2815115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Algonquiens (8)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Iroquoiens (2)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Aléoutes (1)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819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Nomade, chasse, pêche, cueillette 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(</a:t>
                      </a:r>
                      <a:r>
                        <a:rPr lang="fr-FR" dirty="0" err="1"/>
                        <a:t>wigman</a:t>
                      </a:r>
                      <a:r>
                        <a:rPr lang="fr-FR" dirty="0"/>
                        <a:t>) 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Sédentaire, agriculture, pêche cueillette 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(maison longue)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Nomade, chasse, pêche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(igloo)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325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Abénaquis </a:t>
                      </a:r>
                    </a:p>
                    <a:p>
                      <a:r>
                        <a:rPr lang="fr-FR" dirty="0" err="1"/>
                        <a:t>Anishnabe</a:t>
                      </a:r>
                      <a:endParaRPr lang="fr-FR" dirty="0"/>
                    </a:p>
                    <a:p>
                      <a:r>
                        <a:rPr lang="fr-FR" dirty="0" err="1"/>
                        <a:t>Attikamekw</a:t>
                      </a:r>
                      <a:endParaRPr lang="fr-FR" dirty="0"/>
                    </a:p>
                    <a:p>
                      <a:r>
                        <a:rPr lang="fr-FR" dirty="0"/>
                        <a:t>Cris</a:t>
                      </a:r>
                    </a:p>
                    <a:p>
                      <a:r>
                        <a:rPr lang="fr-FR" dirty="0"/>
                        <a:t>Innus </a:t>
                      </a:r>
                    </a:p>
                    <a:p>
                      <a:r>
                        <a:rPr lang="fr-FR" dirty="0"/>
                        <a:t>Malécites</a:t>
                      </a:r>
                    </a:p>
                    <a:p>
                      <a:r>
                        <a:rPr lang="fr-FR" dirty="0"/>
                        <a:t>Micmacs</a:t>
                      </a:r>
                    </a:p>
                    <a:p>
                      <a:r>
                        <a:rPr lang="fr-FR" dirty="0"/>
                        <a:t>Naskapis 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Hurons-wendat</a:t>
                      </a:r>
                      <a:endParaRPr lang="fr-FR" dirty="0"/>
                    </a:p>
                    <a:p>
                      <a:r>
                        <a:rPr lang="fr-FR" dirty="0"/>
                        <a:t>Mohawks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Inuit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267426"/>
                  </a:ext>
                </a:extLst>
              </a:tr>
            </a:tbl>
          </a:graphicData>
        </a:graphic>
      </p:graphicFrame>
      <p:pic>
        <p:nvPicPr>
          <p:cNvPr id="11" name="Espace réservé du contenu 10" descr="Une image contenant carte&#10;&#10;Description générée automatiquement">
            <a:extLst>
              <a:ext uri="{FF2B5EF4-FFF2-40B4-BE49-F238E27FC236}">
                <a16:creationId xmlns:a16="http://schemas.microsoft.com/office/drawing/2014/main" id="{9F5AB953-14DB-B14D-99EE-420981FE96F5}"/>
              </a:ext>
            </a:extLst>
          </p:cNvPr>
          <p:cNvPicPr>
            <a:picLocks noGrp="1" noChangeAspect="1"/>
          </p:cNvPicPr>
          <p:nvPr>
            <p:ph sz="half" idx="1"/>
            <p:custDataLst>
              <p:tags r:id="rId9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299329" y="2425605"/>
            <a:ext cx="2576484" cy="3371571"/>
          </a:xfrm>
        </p:spPr>
      </p:pic>
    </p:spTree>
    <p:extLst>
      <p:ext uri="{BB962C8B-B14F-4D97-AF65-F5344CB8AC3E}">
        <p14:creationId xmlns:p14="http://schemas.microsoft.com/office/powerpoint/2010/main" val="192548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0" name="Rectangle 10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F237448-C80D-3CB0-E27F-D7FE79081AB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1641752"/>
            <a:ext cx="4391025" cy="1323439"/>
          </a:xfrm>
        </p:spPr>
        <p:txBody>
          <a:bodyPr anchor="t">
            <a:normAutofit/>
          </a:bodyPr>
          <a:lstStyle/>
          <a:p>
            <a:r>
              <a:rPr lang="fr-FR" sz="4000">
                <a:solidFill>
                  <a:schemeClr val="bg1"/>
                </a:solidFill>
              </a:rPr>
              <a:t>Différences entre les communautés</a:t>
            </a:r>
            <a:endParaRPr lang="fr-CA" sz="4000">
              <a:solidFill>
                <a:schemeClr val="bg1"/>
              </a:solidFill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8CF214-B4BE-2919-C4B6-2F1353298712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3146400"/>
            <a:ext cx="4391025" cy="24543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sz="2000" dirty="0">
                <a:solidFill>
                  <a:schemeClr val="bg1">
                    <a:alpha val="80000"/>
                  </a:schemeClr>
                </a:solidFill>
              </a:rPr>
              <a:t>Elles ont chacune leurs spécificités (histoire, coutumes, traditions, vision du monde, légende, symbole, chants, danses, cérémonies, arts, etc.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chemeClr val="bg1">
                    <a:alpha val="80000"/>
                  </a:schemeClr>
                </a:solidFill>
              </a:rPr>
              <a:t>Certaines, plus éloignées, utilisent encore leur langue aujourd’hui tandis que d’autres, plus proches des villes, ne la parlent plus couramment.</a:t>
            </a:r>
          </a:p>
          <a:p>
            <a:pPr marL="0" indent="0">
              <a:buNone/>
            </a:pPr>
            <a:endParaRPr lang="fr-CA" sz="2000" dirty="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6E497155-F86C-5680-429F-D662161117F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6"/>
          <a:srcRect l="7927" r="14076" b="2"/>
          <a:stretch/>
        </p:blipFill>
        <p:spPr>
          <a:xfrm>
            <a:off x="6095999" y="1512467"/>
            <a:ext cx="5260976" cy="37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08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0" name="Rectangle 20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F237448-C80D-3CB0-E27F-D7FE79081AB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85775" y="584477"/>
            <a:ext cx="6457950" cy="1323439"/>
          </a:xfrm>
        </p:spPr>
        <p:txBody>
          <a:bodyPr anchor="t">
            <a:normAutofit/>
          </a:bodyPr>
          <a:lstStyle/>
          <a:p>
            <a:r>
              <a:rPr lang="fr-FR" sz="4000" dirty="0">
                <a:solidFill>
                  <a:schemeClr val="bg1"/>
                </a:solidFill>
              </a:rPr>
              <a:t>Les problématiques sociales</a:t>
            </a:r>
            <a:endParaRPr lang="fr-CA" sz="4000" dirty="0">
              <a:solidFill>
                <a:schemeClr val="bg1"/>
              </a:solidFill>
            </a:endParaRP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A67C2FFF-2B2F-8130-C8F1-0CB48AD108E6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6"/>
          <a:srcRect l="26619" r="19506"/>
          <a:stretch/>
        </p:blipFill>
        <p:spPr>
          <a:xfrm>
            <a:off x="7781925" y="2085429"/>
            <a:ext cx="3309804" cy="3440351"/>
          </a:xfrm>
          <a:prstGeom prst="rect">
            <a:avLst/>
          </a:prstGeom>
        </p:spPr>
      </p:pic>
      <p:graphicFrame>
        <p:nvGraphicFramePr>
          <p:cNvPr id="97" name="Espace réservé du contenu 5">
            <a:extLst>
              <a:ext uri="{FF2B5EF4-FFF2-40B4-BE49-F238E27FC236}">
                <a16:creationId xmlns:a16="http://schemas.microsoft.com/office/drawing/2014/main" id="{4EA6F960-461A-27EE-D410-E78B12836A88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09051654"/>
              </p:ext>
            </p:extLst>
          </p:nvPr>
        </p:nvGraphicFramePr>
        <p:xfrm>
          <a:off x="485775" y="1429487"/>
          <a:ext cx="5753100" cy="475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57709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0" name="Rectangle 11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F237448-C80D-3CB0-E27F-D7FE79081AB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94447" y="5251372"/>
            <a:ext cx="4391024" cy="1323439"/>
          </a:xfrm>
        </p:spPr>
        <p:txBody>
          <a:bodyPr anchor="t">
            <a:normAutofit/>
          </a:bodyPr>
          <a:lstStyle/>
          <a:p>
            <a:r>
              <a:rPr lang="fr-FR" sz="4000" b="1" dirty="0">
                <a:solidFill>
                  <a:schemeClr val="bg1"/>
                </a:solidFill>
              </a:rPr>
              <a:t>Résumé</a:t>
            </a:r>
            <a:r>
              <a:rPr lang="fr-FR" sz="4000" dirty="0">
                <a:solidFill>
                  <a:schemeClr val="bg1"/>
                </a:solidFill>
              </a:rPr>
              <a:t> </a:t>
            </a:r>
            <a:endParaRPr lang="fr-CA" sz="400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8CF214-B4BE-2919-C4B6-2F1353298712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3146400"/>
            <a:ext cx="4391024" cy="24543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fr-CA" sz="2400">
              <a:solidFill>
                <a:schemeClr val="bg1">
                  <a:alpha val="80000"/>
                </a:schemeClr>
              </a:solidFill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44E3F87-3D58-4B03-86B2-15A5C5B9C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custDataLst>
              <p:tags r:id="rId4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841376"/>
            <a:ext cx="5260976" cy="4707593"/>
            <a:chOff x="6096000" y="841376"/>
            <a:chExt cx="5260976" cy="4707593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B4D09509-F6FC-47A6-B196-CCCFD8E83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1" y="841376"/>
              <a:ext cx="5260975" cy="4707593"/>
              <a:chOff x="6096001" y="841376"/>
              <a:chExt cx="5260975" cy="4707593"/>
            </a:xfrm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BA5B9D66-192D-4F12-964D-2B23A1D27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9C14E68-C469-4A71-AF08-169DB545FC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B2C18990-7F62-45E8-B68F-47E95E481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0" y="4138312"/>
              <a:ext cx="5260975" cy="1410656"/>
              <a:chOff x="6096000" y="4138312"/>
              <a:chExt cx="5260975" cy="1410656"/>
            </a:xfrm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AC206BB2-3759-4DF0-9932-7445B6367A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381FA6FA-3CB6-4F57-8871-82DDE5BE86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blipFill dpi="0" rotWithShape="1">
                <a:blip r:embed="rId7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" name="Tableau 6">
            <a:extLst>
              <a:ext uri="{FF2B5EF4-FFF2-40B4-BE49-F238E27FC236}">
                <a16:creationId xmlns:a16="http://schemas.microsoft.com/office/drawing/2014/main" id="{8A7B86AD-3107-765B-ABDC-6835C9347A3C}"/>
              </a:ext>
            </a:extLst>
          </p:cNvPr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71170852"/>
              </p:ext>
            </p:extLst>
          </p:nvPr>
        </p:nvGraphicFramePr>
        <p:xfrm>
          <a:off x="266117" y="457206"/>
          <a:ext cx="9667874" cy="4336960"/>
        </p:xfrm>
        <a:graphic>
          <a:graphicData uri="http://schemas.openxmlformats.org/drawingml/2006/table">
            <a:tbl>
              <a:tblPr firstRow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2271949">
                  <a:extLst>
                    <a:ext uri="{9D8B030D-6E8A-4147-A177-3AD203B41FA5}">
                      <a16:colId xmlns:a16="http://schemas.microsoft.com/office/drawing/2014/main" val="185121713"/>
                    </a:ext>
                  </a:extLst>
                </a:gridCol>
                <a:gridCol w="3890773">
                  <a:extLst>
                    <a:ext uri="{9D8B030D-6E8A-4147-A177-3AD203B41FA5}">
                      <a16:colId xmlns:a16="http://schemas.microsoft.com/office/drawing/2014/main" val="3171200281"/>
                    </a:ext>
                  </a:extLst>
                </a:gridCol>
                <a:gridCol w="3505152">
                  <a:extLst>
                    <a:ext uri="{9D8B030D-6E8A-4147-A177-3AD203B41FA5}">
                      <a16:colId xmlns:a16="http://schemas.microsoft.com/office/drawing/2014/main" val="626957840"/>
                    </a:ext>
                  </a:extLst>
                </a:gridCol>
              </a:tblGrid>
              <a:tr h="624515">
                <a:tc>
                  <a:txBody>
                    <a:bodyPr/>
                    <a:lstStyle/>
                    <a:p>
                      <a:endParaRPr lang="fr-CA" sz="2000" b="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78978" marR="68262" marT="60752" marB="60752" anchor="ctr">
                    <a:lnL w="1905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cap="none" spc="0">
                          <a:solidFill>
                            <a:schemeClr val="bg1"/>
                          </a:solidFill>
                        </a:rPr>
                        <a:t>Communautés éloignées </a:t>
                      </a:r>
                    </a:p>
                    <a:p>
                      <a:pPr algn="ctr"/>
                      <a:endParaRPr lang="fr-CA" sz="2000" b="1" cap="none" spc="0">
                        <a:solidFill>
                          <a:schemeClr val="bg1"/>
                        </a:solidFill>
                      </a:endParaRPr>
                    </a:p>
                  </a:txBody>
                  <a:tcPr marL="78978" marR="68262" marT="60752" marB="60752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cap="none" spc="0" dirty="0">
                          <a:solidFill>
                            <a:schemeClr val="bg1"/>
                          </a:solidFill>
                        </a:rPr>
                        <a:t>Communautés urbaines</a:t>
                      </a:r>
                    </a:p>
                    <a:p>
                      <a:pPr algn="ctr"/>
                      <a:r>
                        <a:rPr lang="fr-FR" sz="2000" b="1" cap="none" spc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fr-CA" sz="2000" b="1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78978" marR="68262" marT="60752" marB="60752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679174"/>
                  </a:ext>
                </a:extLst>
              </a:tr>
              <a:tr h="1655552">
                <a:tc>
                  <a:txBody>
                    <a:bodyPr/>
                    <a:lstStyle/>
                    <a:p>
                      <a:pPr algn="ctr"/>
                      <a:r>
                        <a:rPr lang="fr-FR" sz="2000" b="1" cap="none" spc="0">
                          <a:solidFill>
                            <a:schemeClr val="tx1"/>
                          </a:solidFill>
                        </a:rPr>
                        <a:t>Culturel </a:t>
                      </a:r>
                      <a:endParaRPr lang="fr-CA" sz="20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78978" marR="68262" marT="60752" marB="60752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CA" sz="2000" cap="none" spc="0">
                          <a:solidFill>
                            <a:schemeClr val="tx1"/>
                          </a:solidFill>
                        </a:rPr>
                        <a:t>Langue maternelle parlée couramment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>
                          <a:solidFill>
                            <a:schemeClr val="tx1"/>
                          </a:solidFill>
                        </a:rPr>
                        <a:t>Mariage mixte moins fréquent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>
                          <a:solidFill>
                            <a:schemeClr val="tx1"/>
                          </a:solidFill>
                        </a:rPr>
                        <a:t>Traits physiques marqués </a:t>
                      </a:r>
                      <a:endParaRPr lang="fr-CA" sz="2000" cap="none" spc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fr-FR" sz="2000" cap="none" spc="0">
                        <a:solidFill>
                          <a:schemeClr val="tx1"/>
                        </a:solidFill>
                      </a:endParaRPr>
                    </a:p>
                  </a:txBody>
                  <a:tcPr marL="78978" marR="68262" marT="60752" marB="60752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Langue maternelle n’est plus utilisée au quotidien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Métissage fréquent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Traits physiques effacés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CA" sz="20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8978" marR="68262" marT="60752" marB="60752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565060"/>
                  </a:ext>
                </a:extLst>
              </a:tr>
              <a:tr h="1861758">
                <a:tc>
                  <a:txBody>
                    <a:bodyPr/>
                    <a:lstStyle/>
                    <a:p>
                      <a:pPr algn="ctr"/>
                      <a:r>
                        <a:rPr lang="fr-FR" sz="2000" b="1" cap="none" spc="0" dirty="0">
                          <a:solidFill>
                            <a:schemeClr val="tx1"/>
                          </a:solidFill>
                        </a:rPr>
                        <a:t>Social/économique </a:t>
                      </a:r>
                      <a:endParaRPr lang="fr-CA" sz="20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8978" marR="68262" marT="60752" marB="60752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Taux de chômage élevé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Décrochage scolaire élevé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Taux de consommation élevé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Taux de suicide élevé </a:t>
                      </a:r>
                      <a:endParaRPr lang="fr-CA" sz="20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CA" sz="20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20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78978" marR="68262" marT="60752" marB="60752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Peu de chômage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2000" cap="none" spc="0" dirty="0">
                          <a:solidFill>
                            <a:schemeClr val="tx1"/>
                          </a:solidFill>
                        </a:rPr>
                        <a:t>Importance de la scolarisation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CA" sz="2000" cap="none" spc="0" dirty="0">
                          <a:solidFill>
                            <a:schemeClr val="tx1"/>
                          </a:solidFill>
                        </a:rPr>
                        <a:t>Faible taux de suicide</a:t>
                      </a:r>
                    </a:p>
                  </a:txBody>
                  <a:tcPr marL="78978" marR="68262" marT="60752" marB="60752">
                    <a:lnL w="635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34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38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ectangle 215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F237448-C80D-3CB0-E27F-D7FE79081AB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669925"/>
            <a:ext cx="8991600" cy="1325563"/>
          </a:xfrm>
        </p:spPr>
        <p:txBody>
          <a:bodyPr anchor="b">
            <a:normAutofit/>
          </a:bodyPr>
          <a:lstStyle/>
          <a:p>
            <a:pPr algn="r"/>
            <a:r>
              <a:rPr lang="fr-FR" b="1" dirty="0">
                <a:solidFill>
                  <a:schemeClr val="bg1"/>
                </a:solidFill>
              </a:rPr>
              <a:t>Quelques pistes de solution  </a:t>
            </a:r>
            <a:endParaRPr lang="fr-CA" b="1" dirty="0">
              <a:solidFill>
                <a:schemeClr val="bg1"/>
              </a:solidFill>
            </a:endParaRPr>
          </a:p>
        </p:txBody>
      </p: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custDataLst>
              <p:tags r:id="rId3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8CF214-B4BE-2919-C4B6-2F1353298712}"/>
              </a:ext>
            </a:extLst>
          </p:cNvPr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1392667" y="2398957"/>
            <a:ext cx="9406666" cy="3526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fr-CA" sz="2000" dirty="0">
                <a:solidFill>
                  <a:schemeClr val="bg1"/>
                </a:solidFill>
              </a:rPr>
              <a:t>Le dialogue, apprendre à se connaître;</a:t>
            </a:r>
          </a:p>
          <a:p>
            <a:pPr>
              <a:buFontTx/>
              <a:buChar char="-"/>
            </a:pPr>
            <a:r>
              <a:rPr lang="fr-CA" sz="2000" dirty="0">
                <a:solidFill>
                  <a:schemeClr val="bg1"/>
                </a:solidFill>
              </a:rPr>
              <a:t>La réconciliation, mettre fin au racisme systémique;</a:t>
            </a:r>
          </a:p>
          <a:p>
            <a:pPr>
              <a:buFontTx/>
              <a:buChar char="-"/>
            </a:pPr>
            <a:r>
              <a:rPr lang="fr-CA" sz="2000" dirty="0">
                <a:solidFill>
                  <a:schemeClr val="bg1"/>
                </a:solidFill>
              </a:rPr>
              <a:t>La sécurisation culturelle, adapter les approches, les programmes, les services;</a:t>
            </a:r>
          </a:p>
          <a:p>
            <a:pPr>
              <a:buFontTx/>
              <a:buChar char="-"/>
            </a:pPr>
            <a:r>
              <a:rPr lang="fr-CA" sz="2000" dirty="0">
                <a:solidFill>
                  <a:schemeClr val="bg1"/>
                </a:solidFill>
              </a:rPr>
              <a:t>La reconnaissance de nation à nation.</a:t>
            </a:r>
          </a:p>
          <a:p>
            <a:pPr lvl="1">
              <a:buFontTx/>
              <a:buChar char="-"/>
            </a:pPr>
            <a:r>
              <a:rPr lang="fr-CA" sz="2000" dirty="0">
                <a:solidFill>
                  <a:schemeClr val="bg1"/>
                </a:solidFill>
              </a:rPr>
              <a:t>Réf : Ceinture de wampum à deux rangs (1613) représentant les deux peuples, européens et autochtones, navigants côte à côte avec leur dirigeant et leur culture (rangs mauves) dans la paix, l’amitié et la perpétuité (rangs blancs). 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5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 descr="Une image contenant lit, caleçon">
            <a:extLst>
              <a:ext uri="{FF2B5EF4-FFF2-40B4-BE49-F238E27FC236}">
                <a16:creationId xmlns:a16="http://schemas.microsoft.com/office/drawing/2014/main" id="{D8F8C22C-629B-B420-5CE4-2F89486296F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8"/>
          <a:srcRect t="3" r="-1" b="4275"/>
          <a:stretch/>
        </p:blipFill>
        <p:spPr>
          <a:xfrm>
            <a:off x="3878317" y="5220076"/>
            <a:ext cx="4435366" cy="189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33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2499</TotalTime>
  <Words>382</Words>
  <Application>Microsoft Office PowerPoint</Application>
  <PresentationFormat>Grand écran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Qui sont les Premières Nations ?  </vt:lpstr>
      <vt:lpstr>Quelques informations pertinentes</vt:lpstr>
      <vt:lpstr>Carte des nations </vt:lpstr>
      <vt:lpstr>Différences entre les communautés</vt:lpstr>
      <vt:lpstr>Les problématiques sociales</vt:lpstr>
      <vt:lpstr>Résumé </vt:lpstr>
      <vt:lpstr>Quelques pistes de solution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Anthropologie appliquée et contexte autochtone</dc:title>
  <dc:creator>Julie-Christine Lainey</dc:creator>
  <cp:lastModifiedBy>Anne-Sophie Labbé</cp:lastModifiedBy>
  <cp:revision>167</cp:revision>
  <cp:lastPrinted>2022-11-07T19:48:27Z</cp:lastPrinted>
  <dcterms:created xsi:type="dcterms:W3CDTF">2022-02-17T20:39:03Z</dcterms:created>
  <dcterms:modified xsi:type="dcterms:W3CDTF">2023-10-22T09:30:04Z</dcterms:modified>
</cp:coreProperties>
</file>