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Lst>
  <p:sldIdLst>
    <p:sldId id="256" r:id="rId2"/>
    <p:sldId id="257" r:id="rId3"/>
    <p:sldId id="258" r:id="rId4"/>
    <p:sldId id="259" r:id="rId5"/>
    <p:sldId id="260" r:id="rId6"/>
    <p:sldId id="261"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78CD4E-D2D1-9B42-80D7-6522A7434A21}" v="4" dt="2023-08-11T15:26:53.2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60"/>
    <p:restoredTop sz="94694"/>
  </p:normalViewPr>
  <p:slideViewPr>
    <p:cSldViewPr snapToGrid="0">
      <p:cViewPr varScale="1">
        <p:scale>
          <a:sx n="78" d="100"/>
          <a:sy n="78" d="100"/>
        </p:scale>
        <p:origin x="595"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8F4DFE-D1EE-4F39-83EA-346E6614028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6FBBB83-9DC5-4B6C-B21C-F0EE1A467E98}">
      <dgm:prSet/>
      <dgm:spPr/>
      <dgm:t>
        <a:bodyPr/>
        <a:lstStyle/>
        <a:p>
          <a:r>
            <a:rPr lang="fr-FR"/>
            <a:t>Lorsque le traumatisme subi par une génération et transmis aux générations suivantes, affectant ainsi leur santé et leur bien-être.</a:t>
          </a:r>
          <a:r>
            <a:rPr lang="fr-FR" baseline="30000"/>
            <a:t>1</a:t>
          </a:r>
          <a:endParaRPr lang="en-US"/>
        </a:p>
      </dgm:t>
    </dgm:pt>
    <dgm:pt modelId="{498F83A6-366E-49BC-B039-31F17099D14F}" type="parTrans" cxnId="{E762C3B9-1CAD-4D87-80A0-59D4CA15D42E}">
      <dgm:prSet/>
      <dgm:spPr/>
      <dgm:t>
        <a:bodyPr/>
        <a:lstStyle/>
        <a:p>
          <a:endParaRPr lang="en-US"/>
        </a:p>
      </dgm:t>
    </dgm:pt>
    <dgm:pt modelId="{7534A561-6B36-4415-AA51-55D9210F81DA}" type="sibTrans" cxnId="{E762C3B9-1CAD-4D87-80A0-59D4CA15D42E}">
      <dgm:prSet/>
      <dgm:spPr/>
      <dgm:t>
        <a:bodyPr/>
        <a:lstStyle/>
        <a:p>
          <a:endParaRPr lang="en-US"/>
        </a:p>
      </dgm:t>
    </dgm:pt>
    <dgm:pt modelId="{AC353A6B-6A1E-49C1-A107-CCB973B3049D}">
      <dgm:prSet/>
      <dgm:spPr/>
      <dgm:t>
        <a:bodyPr/>
        <a:lstStyle/>
        <a:p>
          <a:r>
            <a:rPr lang="fr-FR"/>
            <a:t>Le traumatisme ressenti à la suite de l’expérience des pensionnats s’est rajouté à celui provenant des formes précédentes d’injustices et d’oppression. </a:t>
          </a:r>
          <a:r>
            <a:rPr lang="fr-FR" baseline="30000"/>
            <a:t>2</a:t>
          </a:r>
          <a:endParaRPr lang="en-US"/>
        </a:p>
      </dgm:t>
    </dgm:pt>
    <dgm:pt modelId="{0C514B78-573B-469B-B3C5-BAA29B14593D}" type="parTrans" cxnId="{6EDF99D3-7983-459A-96A3-4C3D8D44B03D}">
      <dgm:prSet/>
      <dgm:spPr/>
      <dgm:t>
        <a:bodyPr/>
        <a:lstStyle/>
        <a:p>
          <a:endParaRPr lang="en-US"/>
        </a:p>
      </dgm:t>
    </dgm:pt>
    <dgm:pt modelId="{6B35EAAC-311C-49BF-96B5-683C9DE5B749}" type="sibTrans" cxnId="{6EDF99D3-7983-459A-96A3-4C3D8D44B03D}">
      <dgm:prSet/>
      <dgm:spPr/>
      <dgm:t>
        <a:bodyPr/>
        <a:lstStyle/>
        <a:p>
          <a:endParaRPr lang="en-US"/>
        </a:p>
      </dgm:t>
    </dgm:pt>
    <dgm:pt modelId="{01B58B7A-A755-40A7-9C8B-4FADD6A2AF10}" type="pres">
      <dgm:prSet presAssocID="{3C8F4DFE-D1EE-4F39-83EA-346E66140286}" presName="root" presStyleCnt="0">
        <dgm:presLayoutVars>
          <dgm:dir/>
          <dgm:resizeHandles val="exact"/>
        </dgm:presLayoutVars>
      </dgm:prSet>
      <dgm:spPr/>
    </dgm:pt>
    <dgm:pt modelId="{77FE410D-F4B4-455B-9175-5E6C07D27349}" type="pres">
      <dgm:prSet presAssocID="{E6FBBB83-9DC5-4B6C-B21C-F0EE1A467E98}" presName="compNode" presStyleCnt="0"/>
      <dgm:spPr/>
    </dgm:pt>
    <dgm:pt modelId="{331CED9A-08EB-4A26-9535-E602BDA76F46}" type="pres">
      <dgm:prSet presAssocID="{E6FBBB83-9DC5-4B6C-B21C-F0EE1A467E98}" presName="bgRect" presStyleLbl="bgShp" presStyleIdx="0" presStyleCnt="2"/>
      <dgm:spPr/>
    </dgm:pt>
    <dgm:pt modelId="{F8AE2B63-2785-4A96-B4AC-3A2577480359}" type="pres">
      <dgm:prSet presAssocID="{E6FBBB83-9DC5-4B6C-B21C-F0EE1A467E9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Vivats"/>
        </a:ext>
      </dgm:extLst>
    </dgm:pt>
    <dgm:pt modelId="{7AEE08A5-DCB2-479B-955C-57DA677EAADC}" type="pres">
      <dgm:prSet presAssocID="{E6FBBB83-9DC5-4B6C-B21C-F0EE1A467E98}" presName="spaceRect" presStyleCnt="0"/>
      <dgm:spPr/>
    </dgm:pt>
    <dgm:pt modelId="{FE31E3D4-2A0C-4931-9A2F-8DC86CF5E326}" type="pres">
      <dgm:prSet presAssocID="{E6FBBB83-9DC5-4B6C-B21C-F0EE1A467E98}" presName="parTx" presStyleLbl="revTx" presStyleIdx="0" presStyleCnt="2">
        <dgm:presLayoutVars>
          <dgm:chMax val="0"/>
          <dgm:chPref val="0"/>
        </dgm:presLayoutVars>
      </dgm:prSet>
      <dgm:spPr/>
    </dgm:pt>
    <dgm:pt modelId="{F533959C-7F11-480B-B89C-37A678F4133C}" type="pres">
      <dgm:prSet presAssocID="{7534A561-6B36-4415-AA51-55D9210F81DA}" presName="sibTrans" presStyleCnt="0"/>
      <dgm:spPr/>
    </dgm:pt>
    <dgm:pt modelId="{AA913DB9-B1CD-457A-8BB2-5B3C01946055}" type="pres">
      <dgm:prSet presAssocID="{AC353A6B-6A1E-49C1-A107-CCB973B3049D}" presName="compNode" presStyleCnt="0"/>
      <dgm:spPr/>
    </dgm:pt>
    <dgm:pt modelId="{602C6302-39A0-4B7C-9E9D-10AB10F04401}" type="pres">
      <dgm:prSet presAssocID="{AC353A6B-6A1E-49C1-A107-CCB973B3049D}" presName="bgRect" presStyleLbl="bgShp" presStyleIdx="1" presStyleCnt="2"/>
      <dgm:spPr/>
    </dgm:pt>
    <dgm:pt modelId="{4F201F9E-A2AB-42F7-90AF-A8138E957328}" type="pres">
      <dgm:prSet presAssocID="{AC353A6B-6A1E-49C1-A107-CCB973B3049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éconnecté"/>
        </a:ext>
      </dgm:extLst>
    </dgm:pt>
    <dgm:pt modelId="{E52539EE-8739-4540-A859-168AE955E98C}" type="pres">
      <dgm:prSet presAssocID="{AC353A6B-6A1E-49C1-A107-CCB973B3049D}" presName="spaceRect" presStyleCnt="0"/>
      <dgm:spPr/>
    </dgm:pt>
    <dgm:pt modelId="{4B1E1984-CA35-46A2-96E0-CDEAA74526C6}" type="pres">
      <dgm:prSet presAssocID="{AC353A6B-6A1E-49C1-A107-CCB973B3049D}" presName="parTx" presStyleLbl="revTx" presStyleIdx="1" presStyleCnt="2">
        <dgm:presLayoutVars>
          <dgm:chMax val="0"/>
          <dgm:chPref val="0"/>
        </dgm:presLayoutVars>
      </dgm:prSet>
      <dgm:spPr/>
    </dgm:pt>
  </dgm:ptLst>
  <dgm:cxnLst>
    <dgm:cxn modelId="{914178A1-FC99-4A17-A3E5-0D006C90ED79}" type="presOf" srcId="{3C8F4DFE-D1EE-4F39-83EA-346E66140286}" destId="{01B58B7A-A755-40A7-9C8B-4FADD6A2AF10}" srcOrd="0" destOrd="0" presId="urn:microsoft.com/office/officeart/2018/2/layout/IconVerticalSolidList"/>
    <dgm:cxn modelId="{E762C3B9-1CAD-4D87-80A0-59D4CA15D42E}" srcId="{3C8F4DFE-D1EE-4F39-83EA-346E66140286}" destId="{E6FBBB83-9DC5-4B6C-B21C-F0EE1A467E98}" srcOrd="0" destOrd="0" parTransId="{498F83A6-366E-49BC-B039-31F17099D14F}" sibTransId="{7534A561-6B36-4415-AA51-55D9210F81DA}"/>
    <dgm:cxn modelId="{E219BECA-04DF-4F63-8996-2EBECA82ADC1}" type="presOf" srcId="{E6FBBB83-9DC5-4B6C-B21C-F0EE1A467E98}" destId="{FE31E3D4-2A0C-4931-9A2F-8DC86CF5E326}" srcOrd="0" destOrd="0" presId="urn:microsoft.com/office/officeart/2018/2/layout/IconVerticalSolidList"/>
    <dgm:cxn modelId="{6EDF99D3-7983-459A-96A3-4C3D8D44B03D}" srcId="{3C8F4DFE-D1EE-4F39-83EA-346E66140286}" destId="{AC353A6B-6A1E-49C1-A107-CCB973B3049D}" srcOrd="1" destOrd="0" parTransId="{0C514B78-573B-469B-B3C5-BAA29B14593D}" sibTransId="{6B35EAAC-311C-49BF-96B5-683C9DE5B749}"/>
    <dgm:cxn modelId="{E883A4E4-0AB8-4CD2-ADB8-D9D2C358427D}" type="presOf" srcId="{AC353A6B-6A1E-49C1-A107-CCB973B3049D}" destId="{4B1E1984-CA35-46A2-96E0-CDEAA74526C6}" srcOrd="0" destOrd="0" presId="urn:microsoft.com/office/officeart/2018/2/layout/IconVerticalSolidList"/>
    <dgm:cxn modelId="{92F55209-F67D-49F9-8B82-CB69574EC6DD}" type="presParOf" srcId="{01B58B7A-A755-40A7-9C8B-4FADD6A2AF10}" destId="{77FE410D-F4B4-455B-9175-5E6C07D27349}" srcOrd="0" destOrd="0" presId="urn:microsoft.com/office/officeart/2018/2/layout/IconVerticalSolidList"/>
    <dgm:cxn modelId="{C6B4BF9A-A20A-4BD4-872C-0CD7D62FFE61}" type="presParOf" srcId="{77FE410D-F4B4-455B-9175-5E6C07D27349}" destId="{331CED9A-08EB-4A26-9535-E602BDA76F46}" srcOrd="0" destOrd="0" presId="urn:microsoft.com/office/officeart/2018/2/layout/IconVerticalSolidList"/>
    <dgm:cxn modelId="{EA4DA18A-2E1F-40F6-A680-4A281AC43F76}" type="presParOf" srcId="{77FE410D-F4B4-455B-9175-5E6C07D27349}" destId="{F8AE2B63-2785-4A96-B4AC-3A2577480359}" srcOrd="1" destOrd="0" presId="urn:microsoft.com/office/officeart/2018/2/layout/IconVerticalSolidList"/>
    <dgm:cxn modelId="{25E50645-8437-4FD9-BD4E-9F3012DB9D0E}" type="presParOf" srcId="{77FE410D-F4B4-455B-9175-5E6C07D27349}" destId="{7AEE08A5-DCB2-479B-955C-57DA677EAADC}" srcOrd="2" destOrd="0" presId="urn:microsoft.com/office/officeart/2018/2/layout/IconVerticalSolidList"/>
    <dgm:cxn modelId="{DCB755E7-04BA-4F0C-9ADF-73551E00A749}" type="presParOf" srcId="{77FE410D-F4B4-455B-9175-5E6C07D27349}" destId="{FE31E3D4-2A0C-4931-9A2F-8DC86CF5E326}" srcOrd="3" destOrd="0" presId="urn:microsoft.com/office/officeart/2018/2/layout/IconVerticalSolidList"/>
    <dgm:cxn modelId="{F0403C99-0FDA-49FC-9757-87B52D63E468}" type="presParOf" srcId="{01B58B7A-A755-40A7-9C8B-4FADD6A2AF10}" destId="{F533959C-7F11-480B-B89C-37A678F4133C}" srcOrd="1" destOrd="0" presId="urn:microsoft.com/office/officeart/2018/2/layout/IconVerticalSolidList"/>
    <dgm:cxn modelId="{E8B9B842-94A2-41E0-8BE2-E182E92E6094}" type="presParOf" srcId="{01B58B7A-A755-40A7-9C8B-4FADD6A2AF10}" destId="{AA913DB9-B1CD-457A-8BB2-5B3C01946055}" srcOrd="2" destOrd="0" presId="urn:microsoft.com/office/officeart/2018/2/layout/IconVerticalSolidList"/>
    <dgm:cxn modelId="{4C00F30E-24B4-4AC6-80D3-30512F1576F9}" type="presParOf" srcId="{AA913DB9-B1CD-457A-8BB2-5B3C01946055}" destId="{602C6302-39A0-4B7C-9E9D-10AB10F04401}" srcOrd="0" destOrd="0" presId="urn:microsoft.com/office/officeart/2018/2/layout/IconVerticalSolidList"/>
    <dgm:cxn modelId="{5AD25490-D766-41DA-8E14-97DB660049DC}" type="presParOf" srcId="{AA913DB9-B1CD-457A-8BB2-5B3C01946055}" destId="{4F201F9E-A2AB-42F7-90AF-A8138E957328}" srcOrd="1" destOrd="0" presId="urn:microsoft.com/office/officeart/2018/2/layout/IconVerticalSolidList"/>
    <dgm:cxn modelId="{AD85D37A-CF9E-40CE-92DD-774F9D0D4717}" type="presParOf" srcId="{AA913DB9-B1CD-457A-8BB2-5B3C01946055}" destId="{E52539EE-8739-4540-A859-168AE955E98C}" srcOrd="2" destOrd="0" presId="urn:microsoft.com/office/officeart/2018/2/layout/IconVerticalSolidList"/>
    <dgm:cxn modelId="{CF65D05E-B645-4B9B-97B0-4C3588FBBD5D}" type="presParOf" srcId="{AA913DB9-B1CD-457A-8BB2-5B3C01946055}" destId="{4B1E1984-CA35-46A2-96E0-CDEAA74526C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B9C146-E556-4D9E-A690-5D41C0F47571}"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04542964-7307-4ED8-B1D8-0C9DC05EBF57}">
      <dgm:prSet custT="1"/>
      <dgm:spPr/>
      <dgm:t>
        <a:bodyPr/>
        <a:lstStyle/>
        <a:p>
          <a:r>
            <a:rPr lang="fr-FR" sz="3000" dirty="0"/>
            <a:t>Processus psychologique	</a:t>
          </a:r>
          <a:endParaRPr lang="en-US" sz="3000" dirty="0"/>
        </a:p>
      </dgm:t>
    </dgm:pt>
    <dgm:pt modelId="{EDEC5151-FEE2-46A8-930F-4A97CFA53239}" type="parTrans" cxnId="{DED1BDFA-AEE6-4657-9868-B099B8431EE2}">
      <dgm:prSet/>
      <dgm:spPr/>
      <dgm:t>
        <a:bodyPr/>
        <a:lstStyle/>
        <a:p>
          <a:endParaRPr lang="en-US"/>
        </a:p>
      </dgm:t>
    </dgm:pt>
    <dgm:pt modelId="{AE1BCD84-E9C5-43E6-82E6-16163BB9159F}" type="sibTrans" cxnId="{DED1BDFA-AEE6-4657-9868-B099B8431EE2}">
      <dgm:prSet/>
      <dgm:spPr/>
      <dgm:t>
        <a:bodyPr/>
        <a:lstStyle/>
        <a:p>
          <a:endParaRPr lang="en-US"/>
        </a:p>
      </dgm:t>
    </dgm:pt>
    <dgm:pt modelId="{615FCDEB-FCE6-4DAB-AB63-8CE1C41E12B2}">
      <dgm:prSet custT="1"/>
      <dgm:spPr/>
      <dgm:t>
        <a:bodyPr/>
        <a:lstStyle/>
        <a:p>
          <a:r>
            <a:rPr lang="fr-FR" sz="2000" dirty="0"/>
            <a:t>Stress et anxiété chroniques versus le développement du cerveau</a:t>
          </a:r>
          <a:endParaRPr lang="en-US" sz="2000" dirty="0"/>
        </a:p>
      </dgm:t>
    </dgm:pt>
    <dgm:pt modelId="{43EE8073-08CD-465B-9A43-C2D3A3CF5724}" type="parTrans" cxnId="{54F10FCA-07B2-4F27-8758-C88DC5EABDFD}">
      <dgm:prSet/>
      <dgm:spPr/>
      <dgm:t>
        <a:bodyPr/>
        <a:lstStyle/>
        <a:p>
          <a:endParaRPr lang="en-US"/>
        </a:p>
      </dgm:t>
    </dgm:pt>
    <dgm:pt modelId="{A085CC5F-CC5A-4009-8850-3AEEE88D3538}" type="sibTrans" cxnId="{54F10FCA-07B2-4F27-8758-C88DC5EABDFD}">
      <dgm:prSet/>
      <dgm:spPr/>
      <dgm:t>
        <a:bodyPr/>
        <a:lstStyle/>
        <a:p>
          <a:endParaRPr lang="en-US"/>
        </a:p>
      </dgm:t>
    </dgm:pt>
    <dgm:pt modelId="{560FBAD6-EA33-436D-81B7-D306C8119E5E}">
      <dgm:prSet custT="1"/>
      <dgm:spPr/>
      <dgm:t>
        <a:bodyPr/>
        <a:lstStyle/>
        <a:p>
          <a:r>
            <a:rPr lang="fr-FR" sz="2000" dirty="0"/>
            <a:t>Facteurs environnementaux / relationnels versus le développement du cerveau</a:t>
          </a:r>
          <a:endParaRPr lang="en-US" sz="2000" dirty="0"/>
        </a:p>
      </dgm:t>
    </dgm:pt>
    <dgm:pt modelId="{7203E008-D885-4C61-9E08-B7F86ECB3167}" type="parTrans" cxnId="{985EFBFF-CDA5-4CEA-84E0-7D2FFF05261D}">
      <dgm:prSet/>
      <dgm:spPr/>
      <dgm:t>
        <a:bodyPr/>
        <a:lstStyle/>
        <a:p>
          <a:endParaRPr lang="en-US"/>
        </a:p>
      </dgm:t>
    </dgm:pt>
    <dgm:pt modelId="{56B116AA-6A6C-4487-8EE1-51242CB68D34}" type="sibTrans" cxnId="{985EFBFF-CDA5-4CEA-84E0-7D2FFF05261D}">
      <dgm:prSet/>
      <dgm:spPr/>
      <dgm:t>
        <a:bodyPr/>
        <a:lstStyle/>
        <a:p>
          <a:endParaRPr lang="en-US"/>
        </a:p>
      </dgm:t>
    </dgm:pt>
    <dgm:pt modelId="{EE58D470-8135-4E26-B760-B1DEB7602A06}">
      <dgm:prSet custT="1"/>
      <dgm:spPr/>
      <dgm:t>
        <a:bodyPr/>
        <a:lstStyle/>
        <a:p>
          <a:r>
            <a:rPr lang="fr-FR" sz="3000" dirty="0"/>
            <a:t>Processus physiologique</a:t>
          </a:r>
          <a:endParaRPr lang="en-US" sz="3000" dirty="0"/>
        </a:p>
      </dgm:t>
    </dgm:pt>
    <dgm:pt modelId="{42562687-F11D-4B27-BFD0-E8670E182FF7}" type="parTrans" cxnId="{A2BB633B-3B10-4BDE-9BCD-99174A178C93}">
      <dgm:prSet/>
      <dgm:spPr/>
      <dgm:t>
        <a:bodyPr/>
        <a:lstStyle/>
        <a:p>
          <a:endParaRPr lang="en-US"/>
        </a:p>
      </dgm:t>
    </dgm:pt>
    <dgm:pt modelId="{02CF080B-4B88-4B09-8191-E53F4F463D30}" type="sibTrans" cxnId="{A2BB633B-3B10-4BDE-9BCD-99174A178C93}">
      <dgm:prSet/>
      <dgm:spPr/>
      <dgm:t>
        <a:bodyPr/>
        <a:lstStyle/>
        <a:p>
          <a:endParaRPr lang="en-US"/>
        </a:p>
      </dgm:t>
    </dgm:pt>
    <dgm:pt modelId="{7F4F0884-D30B-4C50-8EC5-C57B5A17497A}">
      <dgm:prSet custT="1"/>
      <dgm:spPr/>
      <dgm:t>
        <a:bodyPr/>
        <a:lstStyle/>
        <a:p>
          <a:r>
            <a:rPr lang="fr-FR" sz="2000" dirty="0"/>
            <a:t>Perturbation de la structure et les fonctions neuronales</a:t>
          </a:r>
          <a:endParaRPr lang="en-US" sz="2000" dirty="0"/>
        </a:p>
      </dgm:t>
    </dgm:pt>
    <dgm:pt modelId="{75445224-1A1A-4D53-9585-B9E9D85591C2}" type="parTrans" cxnId="{6676561A-29E7-44AD-819A-261C15EA889D}">
      <dgm:prSet/>
      <dgm:spPr/>
      <dgm:t>
        <a:bodyPr/>
        <a:lstStyle/>
        <a:p>
          <a:endParaRPr lang="en-US"/>
        </a:p>
      </dgm:t>
    </dgm:pt>
    <dgm:pt modelId="{410066F8-F7F0-43CA-8805-9F50179A7AC1}" type="sibTrans" cxnId="{6676561A-29E7-44AD-819A-261C15EA889D}">
      <dgm:prSet/>
      <dgm:spPr/>
      <dgm:t>
        <a:bodyPr/>
        <a:lstStyle/>
        <a:p>
          <a:endParaRPr lang="en-US"/>
        </a:p>
      </dgm:t>
    </dgm:pt>
    <dgm:pt modelId="{3B72FFEF-2671-4C48-9FB7-E14AE445FC99}">
      <dgm:prSet custT="1"/>
      <dgm:spPr/>
      <dgm:t>
        <a:bodyPr/>
        <a:lstStyle/>
        <a:p>
          <a:r>
            <a:rPr lang="fr-FR" sz="3000" dirty="0"/>
            <a:t>Processus social</a:t>
          </a:r>
          <a:endParaRPr lang="en-US" sz="3000" dirty="0"/>
        </a:p>
      </dgm:t>
    </dgm:pt>
    <dgm:pt modelId="{024E8CFD-FDEC-40C7-81C8-A4E1B4EBF749}" type="parTrans" cxnId="{F7323E56-0381-44BB-A1C5-4CEAC8CA81C7}">
      <dgm:prSet/>
      <dgm:spPr/>
      <dgm:t>
        <a:bodyPr/>
        <a:lstStyle/>
        <a:p>
          <a:endParaRPr lang="en-US"/>
        </a:p>
      </dgm:t>
    </dgm:pt>
    <dgm:pt modelId="{B9535485-F95B-4C9A-BC1C-9160A196DABE}" type="sibTrans" cxnId="{F7323E56-0381-44BB-A1C5-4CEAC8CA81C7}">
      <dgm:prSet/>
      <dgm:spPr/>
      <dgm:t>
        <a:bodyPr/>
        <a:lstStyle/>
        <a:p>
          <a:endParaRPr lang="en-US"/>
        </a:p>
      </dgm:t>
    </dgm:pt>
    <dgm:pt modelId="{CB387197-19CE-4659-93C2-F13C6C91A285}">
      <dgm:prSet custT="1"/>
      <dgm:spPr/>
      <dgm:t>
        <a:bodyPr/>
        <a:lstStyle/>
        <a:p>
          <a:r>
            <a:rPr lang="fr-FR" sz="2000" dirty="0"/>
            <a:t>À travers la personne, la famille et la communauté </a:t>
          </a:r>
          <a:endParaRPr lang="en-US" sz="2000" dirty="0"/>
        </a:p>
      </dgm:t>
    </dgm:pt>
    <dgm:pt modelId="{645EADE1-C4AA-469F-8684-0BCD4CF67B38}" type="parTrans" cxnId="{26C1E7D7-C428-4E86-A148-8356DD65AEDE}">
      <dgm:prSet/>
      <dgm:spPr/>
      <dgm:t>
        <a:bodyPr/>
        <a:lstStyle/>
        <a:p>
          <a:endParaRPr lang="en-US"/>
        </a:p>
      </dgm:t>
    </dgm:pt>
    <dgm:pt modelId="{EA07F55A-2190-4DDC-AD57-F265CCA07336}" type="sibTrans" cxnId="{26C1E7D7-C428-4E86-A148-8356DD65AEDE}">
      <dgm:prSet/>
      <dgm:spPr/>
      <dgm:t>
        <a:bodyPr/>
        <a:lstStyle/>
        <a:p>
          <a:endParaRPr lang="en-US"/>
        </a:p>
      </dgm:t>
    </dgm:pt>
    <dgm:pt modelId="{62C7D4C0-2ECC-47A8-9FA7-36E8B4DC15E3}" type="pres">
      <dgm:prSet presAssocID="{0BB9C146-E556-4D9E-A690-5D41C0F47571}" presName="Name0" presStyleCnt="0">
        <dgm:presLayoutVars>
          <dgm:dir/>
          <dgm:animLvl val="lvl"/>
          <dgm:resizeHandles val="exact"/>
        </dgm:presLayoutVars>
      </dgm:prSet>
      <dgm:spPr/>
    </dgm:pt>
    <dgm:pt modelId="{004ABB71-8160-43B3-95C1-E4E85AA03A6C}" type="pres">
      <dgm:prSet presAssocID="{04542964-7307-4ED8-B1D8-0C9DC05EBF57}" presName="linNode" presStyleCnt="0"/>
      <dgm:spPr/>
    </dgm:pt>
    <dgm:pt modelId="{268BF813-0CE1-468F-BA38-2ABECD6D6F0E}" type="pres">
      <dgm:prSet presAssocID="{04542964-7307-4ED8-B1D8-0C9DC05EBF57}" presName="parentText" presStyleLbl="node1" presStyleIdx="0" presStyleCnt="3">
        <dgm:presLayoutVars>
          <dgm:chMax val="1"/>
          <dgm:bulletEnabled val="1"/>
        </dgm:presLayoutVars>
      </dgm:prSet>
      <dgm:spPr/>
    </dgm:pt>
    <dgm:pt modelId="{AA0069E2-561E-474E-98D4-C1CC73F32260}" type="pres">
      <dgm:prSet presAssocID="{04542964-7307-4ED8-B1D8-0C9DC05EBF57}" presName="descendantText" presStyleLbl="alignAccFollowNode1" presStyleIdx="0" presStyleCnt="3">
        <dgm:presLayoutVars>
          <dgm:bulletEnabled val="1"/>
        </dgm:presLayoutVars>
      </dgm:prSet>
      <dgm:spPr/>
    </dgm:pt>
    <dgm:pt modelId="{A7FE4E50-B781-4D82-93DE-9261F81475D8}" type="pres">
      <dgm:prSet presAssocID="{AE1BCD84-E9C5-43E6-82E6-16163BB9159F}" presName="sp" presStyleCnt="0"/>
      <dgm:spPr/>
    </dgm:pt>
    <dgm:pt modelId="{07FE4262-DD6B-4689-B1FB-E2EE5BF73F26}" type="pres">
      <dgm:prSet presAssocID="{EE58D470-8135-4E26-B760-B1DEB7602A06}" presName="linNode" presStyleCnt="0"/>
      <dgm:spPr/>
    </dgm:pt>
    <dgm:pt modelId="{BC608F34-709A-433E-8E95-5100FC3823F7}" type="pres">
      <dgm:prSet presAssocID="{EE58D470-8135-4E26-B760-B1DEB7602A06}" presName="parentText" presStyleLbl="node1" presStyleIdx="1" presStyleCnt="3">
        <dgm:presLayoutVars>
          <dgm:chMax val="1"/>
          <dgm:bulletEnabled val="1"/>
        </dgm:presLayoutVars>
      </dgm:prSet>
      <dgm:spPr/>
    </dgm:pt>
    <dgm:pt modelId="{E0CB686A-487A-4394-8367-4296C6204A27}" type="pres">
      <dgm:prSet presAssocID="{EE58D470-8135-4E26-B760-B1DEB7602A06}" presName="descendantText" presStyleLbl="alignAccFollowNode1" presStyleIdx="1" presStyleCnt="3">
        <dgm:presLayoutVars>
          <dgm:bulletEnabled val="1"/>
        </dgm:presLayoutVars>
      </dgm:prSet>
      <dgm:spPr/>
    </dgm:pt>
    <dgm:pt modelId="{A8C4C575-0D0E-4427-A27D-E9A47A9605BB}" type="pres">
      <dgm:prSet presAssocID="{02CF080B-4B88-4B09-8191-E53F4F463D30}" presName="sp" presStyleCnt="0"/>
      <dgm:spPr/>
    </dgm:pt>
    <dgm:pt modelId="{EDF06F58-7762-4B35-9235-B0E8EC78A764}" type="pres">
      <dgm:prSet presAssocID="{3B72FFEF-2671-4C48-9FB7-E14AE445FC99}" presName="linNode" presStyleCnt="0"/>
      <dgm:spPr/>
    </dgm:pt>
    <dgm:pt modelId="{C87E7C07-4F50-4C52-A25A-2978A080228D}" type="pres">
      <dgm:prSet presAssocID="{3B72FFEF-2671-4C48-9FB7-E14AE445FC99}" presName="parentText" presStyleLbl="node1" presStyleIdx="2" presStyleCnt="3">
        <dgm:presLayoutVars>
          <dgm:chMax val="1"/>
          <dgm:bulletEnabled val="1"/>
        </dgm:presLayoutVars>
      </dgm:prSet>
      <dgm:spPr/>
    </dgm:pt>
    <dgm:pt modelId="{A276E89B-3F58-48A1-9647-3AE29ECF51A4}" type="pres">
      <dgm:prSet presAssocID="{3B72FFEF-2671-4C48-9FB7-E14AE445FC99}" presName="descendantText" presStyleLbl="alignAccFollowNode1" presStyleIdx="2" presStyleCnt="3">
        <dgm:presLayoutVars>
          <dgm:bulletEnabled val="1"/>
        </dgm:presLayoutVars>
      </dgm:prSet>
      <dgm:spPr/>
    </dgm:pt>
  </dgm:ptLst>
  <dgm:cxnLst>
    <dgm:cxn modelId="{6676561A-29E7-44AD-819A-261C15EA889D}" srcId="{EE58D470-8135-4E26-B760-B1DEB7602A06}" destId="{7F4F0884-D30B-4C50-8EC5-C57B5A17497A}" srcOrd="0" destOrd="0" parTransId="{75445224-1A1A-4D53-9585-B9E9D85591C2}" sibTransId="{410066F8-F7F0-43CA-8805-9F50179A7AC1}"/>
    <dgm:cxn modelId="{A9D7FA22-83BB-4BD9-A9A4-4507F4BED8EF}" type="presOf" srcId="{7F4F0884-D30B-4C50-8EC5-C57B5A17497A}" destId="{E0CB686A-487A-4394-8367-4296C6204A27}" srcOrd="0" destOrd="0" presId="urn:microsoft.com/office/officeart/2005/8/layout/vList5"/>
    <dgm:cxn modelId="{CA415936-7E21-495D-9FBE-A10F53576332}" type="presOf" srcId="{EE58D470-8135-4E26-B760-B1DEB7602A06}" destId="{BC608F34-709A-433E-8E95-5100FC3823F7}" srcOrd="0" destOrd="0" presId="urn:microsoft.com/office/officeart/2005/8/layout/vList5"/>
    <dgm:cxn modelId="{A2BB633B-3B10-4BDE-9BCD-99174A178C93}" srcId="{0BB9C146-E556-4D9E-A690-5D41C0F47571}" destId="{EE58D470-8135-4E26-B760-B1DEB7602A06}" srcOrd="1" destOrd="0" parTransId="{42562687-F11D-4B27-BFD0-E8670E182FF7}" sibTransId="{02CF080B-4B88-4B09-8191-E53F4F463D30}"/>
    <dgm:cxn modelId="{1956AD62-AC97-43CD-87CF-C17385B02EF4}" type="presOf" srcId="{0BB9C146-E556-4D9E-A690-5D41C0F47571}" destId="{62C7D4C0-2ECC-47A8-9FA7-36E8B4DC15E3}" srcOrd="0" destOrd="0" presId="urn:microsoft.com/office/officeart/2005/8/layout/vList5"/>
    <dgm:cxn modelId="{8A1C2376-B9C1-4134-A7BB-95DCFDD5C6F1}" type="presOf" srcId="{04542964-7307-4ED8-B1D8-0C9DC05EBF57}" destId="{268BF813-0CE1-468F-BA38-2ABECD6D6F0E}" srcOrd="0" destOrd="0" presId="urn:microsoft.com/office/officeart/2005/8/layout/vList5"/>
    <dgm:cxn modelId="{F7323E56-0381-44BB-A1C5-4CEAC8CA81C7}" srcId="{0BB9C146-E556-4D9E-A690-5D41C0F47571}" destId="{3B72FFEF-2671-4C48-9FB7-E14AE445FC99}" srcOrd="2" destOrd="0" parTransId="{024E8CFD-FDEC-40C7-81C8-A4E1B4EBF749}" sibTransId="{B9535485-F95B-4C9A-BC1C-9160A196DABE}"/>
    <dgm:cxn modelId="{8A20509E-5B17-468C-AB39-C0E712FADDBC}" type="presOf" srcId="{560FBAD6-EA33-436D-81B7-D306C8119E5E}" destId="{AA0069E2-561E-474E-98D4-C1CC73F32260}" srcOrd="0" destOrd="1" presId="urn:microsoft.com/office/officeart/2005/8/layout/vList5"/>
    <dgm:cxn modelId="{2F27E1A5-120F-411A-BAF8-BDD10E4EB9E8}" type="presOf" srcId="{CB387197-19CE-4659-93C2-F13C6C91A285}" destId="{A276E89B-3F58-48A1-9647-3AE29ECF51A4}" srcOrd="0" destOrd="0" presId="urn:microsoft.com/office/officeart/2005/8/layout/vList5"/>
    <dgm:cxn modelId="{E5E502C7-C6EE-4E41-BB1F-90E39C8140D7}" type="presOf" srcId="{615FCDEB-FCE6-4DAB-AB63-8CE1C41E12B2}" destId="{AA0069E2-561E-474E-98D4-C1CC73F32260}" srcOrd="0" destOrd="0" presId="urn:microsoft.com/office/officeart/2005/8/layout/vList5"/>
    <dgm:cxn modelId="{54F10FCA-07B2-4F27-8758-C88DC5EABDFD}" srcId="{04542964-7307-4ED8-B1D8-0C9DC05EBF57}" destId="{615FCDEB-FCE6-4DAB-AB63-8CE1C41E12B2}" srcOrd="0" destOrd="0" parTransId="{43EE8073-08CD-465B-9A43-C2D3A3CF5724}" sibTransId="{A085CC5F-CC5A-4009-8850-3AEEE88D3538}"/>
    <dgm:cxn modelId="{26C1E7D7-C428-4E86-A148-8356DD65AEDE}" srcId="{3B72FFEF-2671-4C48-9FB7-E14AE445FC99}" destId="{CB387197-19CE-4659-93C2-F13C6C91A285}" srcOrd="0" destOrd="0" parTransId="{645EADE1-C4AA-469F-8684-0BCD4CF67B38}" sibTransId="{EA07F55A-2190-4DDC-AD57-F265CCA07336}"/>
    <dgm:cxn modelId="{2A4B16E2-CF56-4329-A3C9-DF31DED4698E}" type="presOf" srcId="{3B72FFEF-2671-4C48-9FB7-E14AE445FC99}" destId="{C87E7C07-4F50-4C52-A25A-2978A080228D}" srcOrd="0" destOrd="0" presId="urn:microsoft.com/office/officeart/2005/8/layout/vList5"/>
    <dgm:cxn modelId="{DED1BDFA-AEE6-4657-9868-B099B8431EE2}" srcId="{0BB9C146-E556-4D9E-A690-5D41C0F47571}" destId="{04542964-7307-4ED8-B1D8-0C9DC05EBF57}" srcOrd="0" destOrd="0" parTransId="{EDEC5151-FEE2-46A8-930F-4A97CFA53239}" sibTransId="{AE1BCD84-E9C5-43E6-82E6-16163BB9159F}"/>
    <dgm:cxn modelId="{985EFBFF-CDA5-4CEA-84E0-7D2FFF05261D}" srcId="{04542964-7307-4ED8-B1D8-0C9DC05EBF57}" destId="{560FBAD6-EA33-436D-81B7-D306C8119E5E}" srcOrd="1" destOrd="0" parTransId="{7203E008-D885-4C61-9E08-B7F86ECB3167}" sibTransId="{56B116AA-6A6C-4487-8EE1-51242CB68D34}"/>
    <dgm:cxn modelId="{046D3ED0-B3DE-40E0-92EB-5A2A0774BFB0}" type="presParOf" srcId="{62C7D4C0-2ECC-47A8-9FA7-36E8B4DC15E3}" destId="{004ABB71-8160-43B3-95C1-E4E85AA03A6C}" srcOrd="0" destOrd="0" presId="urn:microsoft.com/office/officeart/2005/8/layout/vList5"/>
    <dgm:cxn modelId="{5394D76B-02C6-4D40-BB6C-5367963EB5AD}" type="presParOf" srcId="{004ABB71-8160-43B3-95C1-E4E85AA03A6C}" destId="{268BF813-0CE1-468F-BA38-2ABECD6D6F0E}" srcOrd="0" destOrd="0" presId="urn:microsoft.com/office/officeart/2005/8/layout/vList5"/>
    <dgm:cxn modelId="{E9A577CC-934E-455C-879D-B5297A918EE1}" type="presParOf" srcId="{004ABB71-8160-43B3-95C1-E4E85AA03A6C}" destId="{AA0069E2-561E-474E-98D4-C1CC73F32260}" srcOrd="1" destOrd="0" presId="urn:microsoft.com/office/officeart/2005/8/layout/vList5"/>
    <dgm:cxn modelId="{315F534F-352E-4BAE-8F30-7AD6BDEB697E}" type="presParOf" srcId="{62C7D4C0-2ECC-47A8-9FA7-36E8B4DC15E3}" destId="{A7FE4E50-B781-4D82-93DE-9261F81475D8}" srcOrd="1" destOrd="0" presId="urn:microsoft.com/office/officeart/2005/8/layout/vList5"/>
    <dgm:cxn modelId="{43AAC47F-6D7D-44FC-9DC4-5268AB0B4B3E}" type="presParOf" srcId="{62C7D4C0-2ECC-47A8-9FA7-36E8B4DC15E3}" destId="{07FE4262-DD6B-4689-B1FB-E2EE5BF73F26}" srcOrd="2" destOrd="0" presId="urn:microsoft.com/office/officeart/2005/8/layout/vList5"/>
    <dgm:cxn modelId="{BC22679D-D90E-4D83-9061-17EA4DBC024F}" type="presParOf" srcId="{07FE4262-DD6B-4689-B1FB-E2EE5BF73F26}" destId="{BC608F34-709A-433E-8E95-5100FC3823F7}" srcOrd="0" destOrd="0" presId="urn:microsoft.com/office/officeart/2005/8/layout/vList5"/>
    <dgm:cxn modelId="{A1BC3121-97C2-4551-BA74-713ED1E56FBE}" type="presParOf" srcId="{07FE4262-DD6B-4689-B1FB-E2EE5BF73F26}" destId="{E0CB686A-487A-4394-8367-4296C6204A27}" srcOrd="1" destOrd="0" presId="urn:microsoft.com/office/officeart/2005/8/layout/vList5"/>
    <dgm:cxn modelId="{B23B2710-5FC7-4240-A6FE-386F347CE6A7}" type="presParOf" srcId="{62C7D4C0-2ECC-47A8-9FA7-36E8B4DC15E3}" destId="{A8C4C575-0D0E-4427-A27D-E9A47A9605BB}" srcOrd="3" destOrd="0" presId="urn:microsoft.com/office/officeart/2005/8/layout/vList5"/>
    <dgm:cxn modelId="{7DC03951-6FE8-45FB-8157-99B912C467AF}" type="presParOf" srcId="{62C7D4C0-2ECC-47A8-9FA7-36E8B4DC15E3}" destId="{EDF06F58-7762-4B35-9235-B0E8EC78A764}" srcOrd="4" destOrd="0" presId="urn:microsoft.com/office/officeart/2005/8/layout/vList5"/>
    <dgm:cxn modelId="{DC8962FA-C9A9-46C7-8B96-DD5D7046E28B}" type="presParOf" srcId="{EDF06F58-7762-4B35-9235-B0E8EC78A764}" destId="{C87E7C07-4F50-4C52-A25A-2978A080228D}" srcOrd="0" destOrd="0" presId="urn:microsoft.com/office/officeart/2005/8/layout/vList5"/>
    <dgm:cxn modelId="{B73072BE-208D-443C-B6A5-54264F7F6260}" type="presParOf" srcId="{EDF06F58-7762-4B35-9235-B0E8EC78A764}" destId="{A276E89B-3F58-48A1-9647-3AE29ECF51A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CED9A-08EB-4A26-9535-E602BDA76F46}">
      <dsp:nvSpPr>
        <dsp:cNvPr id="0" name=""/>
        <dsp:cNvSpPr/>
      </dsp:nvSpPr>
      <dsp:spPr>
        <a:xfrm>
          <a:off x="0" y="816518"/>
          <a:ext cx="10231579" cy="150741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AE2B63-2785-4A96-B4AC-3A2577480359}">
      <dsp:nvSpPr>
        <dsp:cNvPr id="0" name=""/>
        <dsp:cNvSpPr/>
      </dsp:nvSpPr>
      <dsp:spPr>
        <a:xfrm>
          <a:off x="455993" y="1155687"/>
          <a:ext cx="829079" cy="82907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31E3D4-2A0C-4931-9A2F-8DC86CF5E326}">
      <dsp:nvSpPr>
        <dsp:cNvPr id="0" name=""/>
        <dsp:cNvSpPr/>
      </dsp:nvSpPr>
      <dsp:spPr>
        <a:xfrm>
          <a:off x="1741067" y="816518"/>
          <a:ext cx="8490511" cy="1507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35" tIns="159535" rIns="159535" bIns="159535" numCol="1" spcCol="1270" anchor="ctr" anchorCtr="0">
          <a:noAutofit/>
        </a:bodyPr>
        <a:lstStyle/>
        <a:p>
          <a:pPr marL="0" lvl="0" indent="0" algn="l" defTabSz="1111250">
            <a:lnSpc>
              <a:spcPct val="90000"/>
            </a:lnSpc>
            <a:spcBef>
              <a:spcPct val="0"/>
            </a:spcBef>
            <a:spcAft>
              <a:spcPct val="35000"/>
            </a:spcAft>
            <a:buNone/>
          </a:pPr>
          <a:r>
            <a:rPr lang="fr-FR" sz="2500" kern="1200"/>
            <a:t>Lorsque le traumatisme subi par une génération et transmis aux générations suivantes, affectant ainsi leur santé et leur bien-être.</a:t>
          </a:r>
          <a:r>
            <a:rPr lang="fr-FR" sz="2500" kern="1200" baseline="30000"/>
            <a:t>1</a:t>
          </a:r>
          <a:endParaRPr lang="en-US" sz="2500" kern="1200"/>
        </a:p>
      </dsp:txBody>
      <dsp:txXfrm>
        <a:off x="1741067" y="816518"/>
        <a:ext cx="8490511" cy="1507418"/>
      </dsp:txXfrm>
    </dsp:sp>
    <dsp:sp modelId="{602C6302-39A0-4B7C-9E9D-10AB10F04401}">
      <dsp:nvSpPr>
        <dsp:cNvPr id="0" name=""/>
        <dsp:cNvSpPr/>
      </dsp:nvSpPr>
      <dsp:spPr>
        <a:xfrm>
          <a:off x="0" y="2700790"/>
          <a:ext cx="10231579" cy="150741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201F9E-A2AB-42F7-90AF-A8138E957328}">
      <dsp:nvSpPr>
        <dsp:cNvPr id="0" name=""/>
        <dsp:cNvSpPr/>
      </dsp:nvSpPr>
      <dsp:spPr>
        <a:xfrm>
          <a:off x="455993" y="3039959"/>
          <a:ext cx="829079" cy="82907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B1E1984-CA35-46A2-96E0-CDEAA74526C6}">
      <dsp:nvSpPr>
        <dsp:cNvPr id="0" name=""/>
        <dsp:cNvSpPr/>
      </dsp:nvSpPr>
      <dsp:spPr>
        <a:xfrm>
          <a:off x="1741067" y="2700790"/>
          <a:ext cx="8490511" cy="1507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35" tIns="159535" rIns="159535" bIns="159535" numCol="1" spcCol="1270" anchor="ctr" anchorCtr="0">
          <a:noAutofit/>
        </a:bodyPr>
        <a:lstStyle/>
        <a:p>
          <a:pPr marL="0" lvl="0" indent="0" algn="l" defTabSz="1111250">
            <a:lnSpc>
              <a:spcPct val="90000"/>
            </a:lnSpc>
            <a:spcBef>
              <a:spcPct val="0"/>
            </a:spcBef>
            <a:spcAft>
              <a:spcPct val="35000"/>
            </a:spcAft>
            <a:buNone/>
          </a:pPr>
          <a:r>
            <a:rPr lang="fr-FR" sz="2500" kern="1200"/>
            <a:t>Le traumatisme ressenti à la suite de l’expérience des pensionnats s’est rajouté à celui provenant des formes précédentes d’injustices et d’oppression. </a:t>
          </a:r>
          <a:r>
            <a:rPr lang="fr-FR" sz="2500" kern="1200" baseline="30000"/>
            <a:t>2</a:t>
          </a:r>
          <a:endParaRPr lang="en-US" sz="2500" kern="1200"/>
        </a:p>
      </dsp:txBody>
      <dsp:txXfrm>
        <a:off x="1741067" y="2700790"/>
        <a:ext cx="8490511" cy="15074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0069E2-561E-474E-98D4-C1CC73F32260}">
      <dsp:nvSpPr>
        <dsp:cNvPr id="0" name=""/>
        <dsp:cNvSpPr/>
      </dsp:nvSpPr>
      <dsp:spPr>
        <a:xfrm rot="5400000">
          <a:off x="6643886" y="-2648615"/>
          <a:ext cx="1220427" cy="6827388"/>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fr-FR" sz="2000" kern="1200" dirty="0"/>
            <a:t>Stress et anxiété chroniques versus le développement du cerveau</a:t>
          </a:r>
          <a:endParaRPr lang="en-US" sz="2000" kern="1200" dirty="0"/>
        </a:p>
        <a:p>
          <a:pPr marL="228600" lvl="1" indent="-228600" algn="l" defTabSz="889000">
            <a:lnSpc>
              <a:spcPct val="90000"/>
            </a:lnSpc>
            <a:spcBef>
              <a:spcPct val="0"/>
            </a:spcBef>
            <a:spcAft>
              <a:spcPct val="15000"/>
            </a:spcAft>
            <a:buChar char="•"/>
          </a:pPr>
          <a:r>
            <a:rPr lang="fr-FR" sz="2000" kern="1200" dirty="0"/>
            <a:t>Facteurs environnementaux / relationnels versus le développement du cerveau</a:t>
          </a:r>
          <a:endParaRPr lang="en-US" sz="2000" kern="1200" dirty="0"/>
        </a:p>
      </dsp:txBody>
      <dsp:txXfrm rot="-5400000">
        <a:off x="3840406" y="214441"/>
        <a:ext cx="6767812" cy="1101275"/>
      </dsp:txXfrm>
    </dsp:sp>
    <dsp:sp modelId="{268BF813-0CE1-468F-BA38-2ABECD6D6F0E}">
      <dsp:nvSpPr>
        <dsp:cNvPr id="0" name=""/>
        <dsp:cNvSpPr/>
      </dsp:nvSpPr>
      <dsp:spPr>
        <a:xfrm>
          <a:off x="0" y="2311"/>
          <a:ext cx="3840406" cy="152553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r-FR" sz="3000" kern="1200" dirty="0"/>
            <a:t>Processus psychologique	</a:t>
          </a:r>
          <a:endParaRPr lang="en-US" sz="3000" kern="1200" dirty="0"/>
        </a:p>
      </dsp:txBody>
      <dsp:txXfrm>
        <a:off x="74470" y="76781"/>
        <a:ext cx="3691466" cy="1376594"/>
      </dsp:txXfrm>
    </dsp:sp>
    <dsp:sp modelId="{E0CB686A-487A-4394-8367-4296C6204A27}">
      <dsp:nvSpPr>
        <dsp:cNvPr id="0" name=""/>
        <dsp:cNvSpPr/>
      </dsp:nvSpPr>
      <dsp:spPr>
        <a:xfrm rot="5400000">
          <a:off x="6643886" y="-1046803"/>
          <a:ext cx="1220427" cy="6827388"/>
        </a:xfrm>
        <a:prstGeom prst="round2SameRect">
          <a:avLst/>
        </a:prstGeom>
        <a:solidFill>
          <a:schemeClr val="accent5">
            <a:tint val="40000"/>
            <a:alpha val="90000"/>
            <a:hueOff val="-10426176"/>
            <a:satOff val="-7923"/>
            <a:lumOff val="-708"/>
            <a:alphaOff val="0"/>
          </a:schemeClr>
        </a:solidFill>
        <a:ln w="12700" cap="flat" cmpd="sng" algn="ctr">
          <a:solidFill>
            <a:schemeClr val="accent5">
              <a:tint val="40000"/>
              <a:alpha val="90000"/>
              <a:hueOff val="-10426176"/>
              <a:satOff val="-7923"/>
              <a:lumOff val="-7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fr-FR" sz="2000" kern="1200" dirty="0"/>
            <a:t>Perturbation de la structure et les fonctions neuronales</a:t>
          </a:r>
          <a:endParaRPr lang="en-US" sz="2000" kern="1200" dirty="0"/>
        </a:p>
      </dsp:txBody>
      <dsp:txXfrm rot="-5400000">
        <a:off x="3840406" y="1816253"/>
        <a:ext cx="6767812" cy="1101275"/>
      </dsp:txXfrm>
    </dsp:sp>
    <dsp:sp modelId="{BC608F34-709A-433E-8E95-5100FC3823F7}">
      <dsp:nvSpPr>
        <dsp:cNvPr id="0" name=""/>
        <dsp:cNvSpPr/>
      </dsp:nvSpPr>
      <dsp:spPr>
        <a:xfrm>
          <a:off x="0" y="1604123"/>
          <a:ext cx="3840406" cy="1525534"/>
        </a:xfrm>
        <a:prstGeom prst="roundRect">
          <a:avLst/>
        </a:prstGeom>
        <a:solidFill>
          <a:schemeClr val="accent5">
            <a:hueOff val="-10051609"/>
            <a:satOff val="337"/>
            <a:lumOff val="-35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r-FR" sz="3000" kern="1200" dirty="0"/>
            <a:t>Processus physiologique</a:t>
          </a:r>
          <a:endParaRPr lang="en-US" sz="3000" kern="1200" dirty="0"/>
        </a:p>
      </dsp:txBody>
      <dsp:txXfrm>
        <a:off x="74470" y="1678593"/>
        <a:ext cx="3691466" cy="1376594"/>
      </dsp:txXfrm>
    </dsp:sp>
    <dsp:sp modelId="{A276E89B-3F58-48A1-9647-3AE29ECF51A4}">
      <dsp:nvSpPr>
        <dsp:cNvPr id="0" name=""/>
        <dsp:cNvSpPr/>
      </dsp:nvSpPr>
      <dsp:spPr>
        <a:xfrm rot="5400000">
          <a:off x="6643886" y="555007"/>
          <a:ext cx="1220427" cy="6827388"/>
        </a:xfrm>
        <a:prstGeom prst="round2SameRect">
          <a:avLst/>
        </a:prstGeom>
        <a:solidFill>
          <a:schemeClr val="accent5">
            <a:tint val="40000"/>
            <a:alpha val="90000"/>
            <a:hueOff val="-20852351"/>
            <a:satOff val="-15847"/>
            <a:lumOff val="-1416"/>
            <a:alphaOff val="0"/>
          </a:schemeClr>
        </a:solidFill>
        <a:ln w="12700" cap="flat" cmpd="sng" algn="ctr">
          <a:solidFill>
            <a:schemeClr val="accent5">
              <a:tint val="40000"/>
              <a:alpha val="90000"/>
              <a:hueOff val="-20852351"/>
              <a:satOff val="-15847"/>
              <a:lumOff val="-141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fr-FR" sz="2000" kern="1200" dirty="0"/>
            <a:t>À travers la personne, la famille et la communauté </a:t>
          </a:r>
          <a:endParaRPr lang="en-US" sz="2000" kern="1200" dirty="0"/>
        </a:p>
      </dsp:txBody>
      <dsp:txXfrm rot="-5400000">
        <a:off x="3840406" y="3418063"/>
        <a:ext cx="6767812" cy="1101275"/>
      </dsp:txXfrm>
    </dsp:sp>
    <dsp:sp modelId="{C87E7C07-4F50-4C52-A25A-2978A080228D}">
      <dsp:nvSpPr>
        <dsp:cNvPr id="0" name=""/>
        <dsp:cNvSpPr/>
      </dsp:nvSpPr>
      <dsp:spPr>
        <a:xfrm>
          <a:off x="0" y="3205934"/>
          <a:ext cx="3840406" cy="1525534"/>
        </a:xfrm>
        <a:prstGeom prst="roundRect">
          <a:avLst/>
        </a:prstGeom>
        <a:solidFill>
          <a:schemeClr val="accent5">
            <a:hueOff val="-20103219"/>
            <a:satOff val="674"/>
            <a:lumOff val="-70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r-FR" sz="3000" kern="1200" dirty="0"/>
            <a:t>Processus social</a:t>
          </a:r>
          <a:endParaRPr lang="en-US" sz="3000" kern="1200" dirty="0"/>
        </a:p>
      </dsp:txBody>
      <dsp:txXfrm>
        <a:off x="74470" y="3280404"/>
        <a:ext cx="3691466" cy="137659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284A420-F50C-4C2C-B88E-E6F4EF504B6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893A6D2E-5228-4998-9E24-EFCCA024675E}"/>
              </a:ext>
            </a:extLst>
          </p:cNvPr>
          <p:cNvSpPr/>
          <p:nvPr/>
        </p:nvSpPr>
        <p:spPr>
          <a:xfrm>
            <a:off x="0" y="-2"/>
            <a:ext cx="12188952" cy="3567547"/>
          </a:xfrm>
          <a:prstGeom prst="rect">
            <a:avLst/>
          </a:prstGeom>
          <a:ln>
            <a:noFill/>
          </a:ln>
          <a:effectLst>
            <a:outerShdw blurRad="228600" dist="152400" dir="5460000" sx="95000" sy="95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59D878C-9930-44AF-AE18-FCA0DAE10D39}"/>
              </a:ext>
            </a:extLst>
          </p:cNvPr>
          <p:cNvSpPr>
            <a:spLocks noGrp="1"/>
          </p:cNvSpPr>
          <p:nvPr>
            <p:ph type="ctrTitle"/>
          </p:nvPr>
        </p:nvSpPr>
        <p:spPr>
          <a:xfrm>
            <a:off x="761802" y="852055"/>
            <a:ext cx="10380572" cy="2581463"/>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82D608-1F8D-47BB-B595-43B7BEACA90A}"/>
              </a:ext>
            </a:extLst>
          </p:cNvPr>
          <p:cNvSpPr>
            <a:spLocks noGrp="1"/>
          </p:cNvSpPr>
          <p:nvPr>
            <p:ph type="subTitle" idx="1"/>
          </p:nvPr>
        </p:nvSpPr>
        <p:spPr>
          <a:xfrm>
            <a:off x="761802" y="3754582"/>
            <a:ext cx="10380572" cy="224443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2D3C1DA-DAC9-422B-9450-54A7E03B3DE0}"/>
              </a:ext>
            </a:extLst>
          </p:cNvPr>
          <p:cNvSpPr>
            <a:spLocks noGrp="1"/>
          </p:cNvSpPr>
          <p:nvPr>
            <p:ph type="dt" sz="half" idx="10"/>
          </p:nvPr>
        </p:nvSpPr>
        <p:spPr/>
        <p:txBody>
          <a:bodyPr/>
          <a:lstStyle/>
          <a:p>
            <a:fld id="{3341EE12-F28E-4B03-A404-A8FCAE0F6316}" type="datetime1">
              <a:rPr lang="en-US" smtClean="0"/>
              <a:t>10/13/2023</a:t>
            </a:fld>
            <a:endParaRPr lang="en-US" dirty="0"/>
          </a:p>
        </p:txBody>
      </p:sp>
      <p:sp>
        <p:nvSpPr>
          <p:cNvPr id="5" name="Footer Placeholder 4">
            <a:extLst>
              <a:ext uri="{FF2B5EF4-FFF2-40B4-BE49-F238E27FC236}">
                <a16:creationId xmlns:a16="http://schemas.microsoft.com/office/drawing/2014/main" id="{6739A2B9-3E23-4C08-A5CE-698861210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2E61E-26F7-4369-8F2F-6D3CDF644D94}"/>
              </a:ext>
            </a:extLst>
          </p:cNvPr>
          <p:cNvSpPr>
            <a:spLocks noGrp="1"/>
          </p:cNvSpPr>
          <p:nvPr>
            <p:ph type="sldNum" sz="quarter" idx="12"/>
          </p:nvPr>
        </p:nvSpPr>
        <p:spPr/>
        <p:txBody>
          <a:bodyPr/>
          <a:lstStyle/>
          <a:p>
            <a:fld id="{B4A918BC-4D43-4B42-B3C0-E7EBE25E6AF0}" type="slidenum">
              <a:rPr lang="en-US" smtClean="0"/>
              <a:t>‹N°›</a:t>
            </a:fld>
            <a:endParaRPr lang="en-US" dirty="0"/>
          </a:p>
        </p:txBody>
      </p:sp>
      <p:cxnSp>
        <p:nvCxnSpPr>
          <p:cNvPr id="23" name="Straight Connector 22">
            <a:extLst>
              <a:ext uri="{FF2B5EF4-FFF2-40B4-BE49-F238E27FC236}">
                <a16:creationId xmlns:a16="http://schemas.microsoft.com/office/drawing/2014/main" id="{3ADB48DB-8E25-4F2F-8C02-5B793937255F}"/>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32BA7E3-7313-49C8-A245-A85BDEB13EB3}"/>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7051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69F7-12D5-40F0-88F0-33D60AEB021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65BB511-E79D-41D8-AF91-14A5C803FC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705DFA-4DAF-4B30-8032-503081AEA4BF}"/>
              </a:ext>
            </a:extLst>
          </p:cNvPr>
          <p:cNvSpPr>
            <a:spLocks noGrp="1"/>
          </p:cNvSpPr>
          <p:nvPr>
            <p:ph type="dt" sz="half" idx="10"/>
          </p:nvPr>
        </p:nvSpPr>
        <p:spPr/>
        <p:txBody>
          <a:bodyPr/>
          <a:lstStyle/>
          <a:p>
            <a:fld id="{B68B8189-0D9C-48A6-9FA3-862227B094CE}" type="datetime1">
              <a:rPr lang="en-US" smtClean="0"/>
              <a:t>10/13/2023</a:t>
            </a:fld>
            <a:endParaRPr lang="en-US"/>
          </a:p>
        </p:txBody>
      </p:sp>
      <p:sp>
        <p:nvSpPr>
          <p:cNvPr id="5" name="Footer Placeholder 4">
            <a:extLst>
              <a:ext uri="{FF2B5EF4-FFF2-40B4-BE49-F238E27FC236}">
                <a16:creationId xmlns:a16="http://schemas.microsoft.com/office/drawing/2014/main" id="{E034FBF5-16C0-46A0-916A-4910C1B61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626EA6-7E48-454C-887A-0EF3356F91D5}"/>
              </a:ext>
            </a:extLst>
          </p:cNvPr>
          <p:cNvSpPr>
            <a:spLocks noGrp="1"/>
          </p:cNvSpPr>
          <p:nvPr>
            <p:ph type="sldNum" sz="quarter" idx="12"/>
          </p:nvPr>
        </p:nvSpPr>
        <p:spPr/>
        <p:txBody>
          <a:bodyPr/>
          <a:lstStyle/>
          <a:p>
            <a:fld id="{B4A918BC-4D43-4B42-B3C0-E7EBE25E6AF0}" type="slidenum">
              <a:rPr lang="en-US" smtClean="0"/>
              <a:t>‹N°›</a:t>
            </a:fld>
            <a:endParaRPr lang="en-US"/>
          </a:p>
        </p:txBody>
      </p:sp>
    </p:spTree>
    <p:extLst>
      <p:ext uri="{BB962C8B-B14F-4D97-AF65-F5344CB8AC3E}">
        <p14:creationId xmlns:p14="http://schemas.microsoft.com/office/powerpoint/2010/main" val="377063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312BAB-A07B-4FEA-8EB5-A7BD8B24C6DA}"/>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F245A432-7E52-48B5-A8BB-13EED592E35A}"/>
              </a:ext>
            </a:extLst>
          </p:cNvPr>
          <p:cNvSpPr/>
          <p:nvPr/>
        </p:nvSpPr>
        <p:spPr>
          <a:xfrm>
            <a:off x="7813964" y="0"/>
            <a:ext cx="4378036" cy="6858000"/>
          </a:xfrm>
          <a:prstGeom prst="rect">
            <a:avLst/>
          </a:prstGeom>
          <a:ln>
            <a:noFill/>
          </a:ln>
          <a:effectLst>
            <a:outerShdw blurRad="254000" dist="152400" dir="10680000" sx="95000" sy="95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656288B6-16BD-4DEE-9187-C78963ED1D8A}"/>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Vertical Title 1">
            <a:extLst>
              <a:ext uri="{FF2B5EF4-FFF2-40B4-BE49-F238E27FC236}">
                <a16:creationId xmlns:a16="http://schemas.microsoft.com/office/drawing/2014/main" id="{F9259F7B-ED77-4251-A424-93712C6F57A0}"/>
              </a:ext>
            </a:extLst>
          </p:cNvPr>
          <p:cNvSpPr>
            <a:spLocks noGrp="1"/>
          </p:cNvSpPr>
          <p:nvPr>
            <p:ph type="title" orient="vert"/>
          </p:nvPr>
        </p:nvSpPr>
        <p:spPr>
          <a:xfrm>
            <a:off x="8139544" y="872836"/>
            <a:ext cx="2521527" cy="5119256"/>
          </a:xfrm>
        </p:spPr>
        <p:txBody>
          <a:bodyPr vert="eaVert" ancho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0295692-9BD0-4EB9-B344-9A6945DB0B81}"/>
              </a:ext>
            </a:extLst>
          </p:cNvPr>
          <p:cNvSpPr>
            <a:spLocks noGrp="1"/>
          </p:cNvSpPr>
          <p:nvPr>
            <p:ph type="body" orient="vert" idx="1"/>
          </p:nvPr>
        </p:nvSpPr>
        <p:spPr>
          <a:xfrm>
            <a:off x="756746" y="872836"/>
            <a:ext cx="6634169" cy="51192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B128527-7CED-4CF3-A260-649685D2E6D3}"/>
              </a:ext>
            </a:extLst>
          </p:cNvPr>
          <p:cNvSpPr>
            <a:spLocks noGrp="1"/>
          </p:cNvSpPr>
          <p:nvPr>
            <p:ph type="dt" sz="half" idx="10"/>
          </p:nvPr>
        </p:nvSpPr>
        <p:spPr>
          <a:xfrm>
            <a:off x="329184" y="6236208"/>
            <a:ext cx="3037459" cy="365125"/>
          </a:xfrm>
        </p:spPr>
        <p:txBody>
          <a:bodyPr/>
          <a:lstStyle/>
          <a:p>
            <a:fld id="{26ADDCAE-6443-42C3-9C19-F95985500186}" type="datetime1">
              <a:rPr lang="en-US" smtClean="0"/>
              <a:t>10/13/2023</a:t>
            </a:fld>
            <a:endParaRPr lang="en-US" dirty="0"/>
          </a:p>
        </p:txBody>
      </p:sp>
      <p:sp>
        <p:nvSpPr>
          <p:cNvPr id="5" name="Footer Placeholder 4">
            <a:extLst>
              <a:ext uri="{FF2B5EF4-FFF2-40B4-BE49-F238E27FC236}">
                <a16:creationId xmlns:a16="http://schemas.microsoft.com/office/drawing/2014/main" id="{20517F65-E517-4B50-B559-FD7D59F3E8B5}"/>
              </a:ext>
            </a:extLst>
          </p:cNvPr>
          <p:cNvSpPr>
            <a:spLocks noGrp="1"/>
          </p:cNvSpPr>
          <p:nvPr>
            <p:ph type="ftr" sz="quarter" idx="11"/>
          </p:nvPr>
        </p:nvSpPr>
        <p:spPr>
          <a:xfrm>
            <a:off x="329184" y="237744"/>
            <a:ext cx="3581400" cy="365125"/>
          </a:xfrm>
        </p:spPr>
        <p:txBody>
          <a:bodyPr/>
          <a:lstStyle/>
          <a:p>
            <a:endParaRPr lang="en-US" dirty="0"/>
          </a:p>
        </p:txBody>
      </p:sp>
      <p:sp>
        <p:nvSpPr>
          <p:cNvPr id="6" name="Slide Number Placeholder 5">
            <a:extLst>
              <a:ext uri="{FF2B5EF4-FFF2-40B4-BE49-F238E27FC236}">
                <a16:creationId xmlns:a16="http://schemas.microsoft.com/office/drawing/2014/main" id="{CAED40B7-46EE-49D9-BE89-7E101F80A49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‹N°›</a:t>
            </a:fld>
            <a:endParaRPr lang="en-US" dirty="0"/>
          </a:p>
        </p:txBody>
      </p:sp>
      <p:cxnSp>
        <p:nvCxnSpPr>
          <p:cNvPr id="16" name="Straight Connector 15">
            <a:extLst>
              <a:ext uri="{FF2B5EF4-FFF2-40B4-BE49-F238E27FC236}">
                <a16:creationId xmlns:a16="http://schemas.microsoft.com/office/drawing/2014/main" id="{E05031BF-2EA5-4128-B6AF-2D0F5A101095}"/>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1685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62CCA-8D32-44C3-809A-54D0245B8ABF}"/>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689041-349C-49F8-B155-6F5862873736}"/>
              </a:ext>
            </a:extLst>
          </p:cNvPr>
          <p:cNvSpPr>
            <a:spLocks noGrp="1"/>
          </p:cNvSpPr>
          <p:nvPr>
            <p:ph idx="1"/>
          </p:nvPr>
        </p:nvSpPr>
        <p:spPr>
          <a:xfrm>
            <a:off x="761799" y="2750126"/>
            <a:ext cx="10381205" cy="32617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5E088-72B1-425B-B53B-81B134826169}"/>
              </a:ext>
            </a:extLst>
          </p:cNvPr>
          <p:cNvSpPr>
            <a:spLocks noGrp="1"/>
          </p:cNvSpPr>
          <p:nvPr>
            <p:ph type="dt" sz="half" idx="10"/>
          </p:nvPr>
        </p:nvSpPr>
        <p:spPr/>
        <p:txBody>
          <a:bodyPr/>
          <a:lstStyle/>
          <a:p>
            <a:fld id="{1962799E-EB8E-4038-8063-81BB57C732D4}" type="datetime1">
              <a:rPr lang="en-US" smtClean="0"/>
              <a:t>10/13/2023</a:t>
            </a:fld>
            <a:endParaRPr lang="en-US"/>
          </a:p>
        </p:txBody>
      </p:sp>
      <p:sp>
        <p:nvSpPr>
          <p:cNvPr id="5" name="Footer Placeholder 4">
            <a:extLst>
              <a:ext uri="{FF2B5EF4-FFF2-40B4-BE49-F238E27FC236}">
                <a16:creationId xmlns:a16="http://schemas.microsoft.com/office/drawing/2014/main" id="{89180451-8BF9-48B2-8E6A-9E15C83357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68196E-3A76-4417-BFD8-4400D16E07EA}"/>
              </a:ext>
            </a:extLst>
          </p:cNvPr>
          <p:cNvSpPr>
            <a:spLocks noGrp="1"/>
          </p:cNvSpPr>
          <p:nvPr>
            <p:ph type="sldNum" sz="quarter" idx="12"/>
          </p:nvPr>
        </p:nvSpPr>
        <p:spPr/>
        <p:txBody>
          <a:bodyPr/>
          <a:lstStyle/>
          <a:p>
            <a:fld id="{B4A918BC-4D43-4B42-B3C0-E7EBE25E6AF0}" type="slidenum">
              <a:rPr lang="en-US" smtClean="0"/>
              <a:t>‹N°›</a:t>
            </a:fld>
            <a:endParaRPr lang="en-US"/>
          </a:p>
        </p:txBody>
      </p:sp>
    </p:spTree>
    <p:extLst>
      <p:ext uri="{BB962C8B-B14F-4D97-AF65-F5344CB8AC3E}">
        <p14:creationId xmlns:p14="http://schemas.microsoft.com/office/powerpoint/2010/main" val="307385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CFB183B-99B9-4420-AB2D-070568510522}"/>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76DF62B9-1876-4EEB-929D-B46F98265E34}"/>
              </a:ext>
            </a:extLst>
          </p:cNvPr>
          <p:cNvSpPr/>
          <p:nvPr/>
        </p:nvSpPr>
        <p:spPr>
          <a:xfrm>
            <a:off x="0" y="-2"/>
            <a:ext cx="12192000" cy="3862064"/>
          </a:xfrm>
          <a:prstGeom prst="rect">
            <a:avLst/>
          </a:prstGeom>
          <a:ln>
            <a:noFill/>
          </a:ln>
          <a:effectLst>
            <a:outerShdw blurRad="203200" dist="127000" dir="5460000" sx="96000" sy="96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B5F0E4DD-839A-4BD2-B5FA-FF319E87D037}"/>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692C2FB-E558-4132-AAF5-EFCED0144BA2}"/>
              </a:ext>
            </a:extLst>
          </p:cNvPr>
          <p:cNvSpPr>
            <a:spLocks noGrp="1"/>
          </p:cNvSpPr>
          <p:nvPr>
            <p:ph type="title"/>
          </p:nvPr>
        </p:nvSpPr>
        <p:spPr>
          <a:xfrm>
            <a:off x="761801" y="852056"/>
            <a:ext cx="10380572" cy="257694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AA20424-DA4E-467F-AC0A-D44192A54F64}"/>
              </a:ext>
            </a:extLst>
          </p:cNvPr>
          <p:cNvSpPr>
            <a:spLocks noGrp="1"/>
          </p:cNvSpPr>
          <p:nvPr>
            <p:ph type="body" idx="1"/>
          </p:nvPr>
        </p:nvSpPr>
        <p:spPr>
          <a:xfrm>
            <a:off x="761797" y="4202832"/>
            <a:ext cx="10395116" cy="178926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B39F9C-ADA9-4225-9D74-193A8894ED7A}"/>
              </a:ext>
            </a:extLst>
          </p:cNvPr>
          <p:cNvSpPr>
            <a:spLocks noGrp="1"/>
          </p:cNvSpPr>
          <p:nvPr>
            <p:ph type="dt" sz="half" idx="10"/>
          </p:nvPr>
        </p:nvSpPr>
        <p:spPr>
          <a:xfrm>
            <a:off x="332481" y="6236208"/>
            <a:ext cx="3037459" cy="365125"/>
          </a:xfrm>
        </p:spPr>
        <p:txBody>
          <a:bodyPr/>
          <a:lstStyle/>
          <a:p>
            <a:fld id="{217A73C3-B243-44D3-809D-EF8FDFBD85D4}" type="datetime1">
              <a:rPr lang="en-US" smtClean="0"/>
              <a:t>10/13/2023</a:t>
            </a:fld>
            <a:endParaRPr lang="en-US" dirty="0"/>
          </a:p>
        </p:txBody>
      </p:sp>
      <p:sp>
        <p:nvSpPr>
          <p:cNvPr id="5" name="Footer Placeholder 4">
            <a:extLst>
              <a:ext uri="{FF2B5EF4-FFF2-40B4-BE49-F238E27FC236}">
                <a16:creationId xmlns:a16="http://schemas.microsoft.com/office/drawing/2014/main" id="{84057DEC-B96B-4D69-8B62-5156FDA6D9BB}"/>
              </a:ext>
            </a:extLst>
          </p:cNvPr>
          <p:cNvSpPr>
            <a:spLocks noGrp="1"/>
          </p:cNvSpPr>
          <p:nvPr>
            <p:ph type="ftr" sz="quarter" idx="11"/>
          </p:nvPr>
        </p:nvSpPr>
        <p:spPr>
          <a:xfrm>
            <a:off x="332481" y="237744"/>
            <a:ext cx="4114800" cy="365125"/>
          </a:xfrm>
        </p:spPr>
        <p:txBody>
          <a:bodyPr/>
          <a:lstStyle/>
          <a:p>
            <a:endParaRPr lang="en-US" dirty="0"/>
          </a:p>
        </p:txBody>
      </p:sp>
      <p:sp>
        <p:nvSpPr>
          <p:cNvPr id="6" name="Slide Number Placeholder 5">
            <a:extLst>
              <a:ext uri="{FF2B5EF4-FFF2-40B4-BE49-F238E27FC236}">
                <a16:creationId xmlns:a16="http://schemas.microsoft.com/office/drawing/2014/main" id="{A0BF4AC1-9934-43DC-B9AC-322612A74656}"/>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‹N°›</a:t>
            </a:fld>
            <a:endParaRPr lang="en-US"/>
          </a:p>
        </p:txBody>
      </p:sp>
      <p:cxnSp>
        <p:nvCxnSpPr>
          <p:cNvPr id="11" name="Straight Connector 10">
            <a:extLst>
              <a:ext uri="{FF2B5EF4-FFF2-40B4-BE49-F238E27FC236}">
                <a16:creationId xmlns:a16="http://schemas.microsoft.com/office/drawing/2014/main" id="{4CBDA60A-39CD-41D4-8AE5-0FB7FD78559C}"/>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5136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AF84-4A19-4D9A-9B82-46BCBED4F7BD}"/>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5A373DD-26AC-4E69-A17C-538D9C7C6854}"/>
              </a:ext>
            </a:extLst>
          </p:cNvPr>
          <p:cNvSpPr>
            <a:spLocks noGrp="1"/>
          </p:cNvSpPr>
          <p:nvPr>
            <p:ph sz="half" idx="1"/>
          </p:nvPr>
        </p:nvSpPr>
        <p:spPr>
          <a:xfrm>
            <a:off x="761800"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AD30C23-A75F-45DF-BCCF-760C533AC7FA}"/>
              </a:ext>
            </a:extLst>
          </p:cNvPr>
          <p:cNvSpPr>
            <a:spLocks noGrp="1"/>
          </p:cNvSpPr>
          <p:nvPr>
            <p:ph sz="half" idx="2"/>
          </p:nvPr>
        </p:nvSpPr>
        <p:spPr>
          <a:xfrm>
            <a:off x="6097092"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82C3974-73EC-4F1B-9E92-0E279ABEE5CD}"/>
              </a:ext>
            </a:extLst>
          </p:cNvPr>
          <p:cNvSpPr>
            <a:spLocks noGrp="1"/>
          </p:cNvSpPr>
          <p:nvPr>
            <p:ph type="dt" sz="half" idx="10"/>
          </p:nvPr>
        </p:nvSpPr>
        <p:spPr>
          <a:xfrm>
            <a:off x="332481" y="6236208"/>
            <a:ext cx="3037459" cy="365125"/>
          </a:xfrm>
        </p:spPr>
        <p:txBody>
          <a:bodyPr/>
          <a:lstStyle/>
          <a:p>
            <a:fld id="{C9B6D3E3-28E2-4380-A113-67698215C5F8}" type="datetime1">
              <a:rPr lang="en-US" smtClean="0"/>
              <a:t>10/13/2023</a:t>
            </a:fld>
            <a:endParaRPr lang="en-US" dirty="0"/>
          </a:p>
        </p:txBody>
      </p:sp>
      <p:sp>
        <p:nvSpPr>
          <p:cNvPr id="6" name="Footer Placeholder 5">
            <a:extLst>
              <a:ext uri="{FF2B5EF4-FFF2-40B4-BE49-F238E27FC236}">
                <a16:creationId xmlns:a16="http://schemas.microsoft.com/office/drawing/2014/main" id="{CC70B3F2-3F28-42A3-9701-A6F01F1B185A}"/>
              </a:ext>
            </a:extLst>
          </p:cNvPr>
          <p:cNvSpPr>
            <a:spLocks noGrp="1"/>
          </p:cNvSpPr>
          <p:nvPr>
            <p:ph type="ftr" sz="quarter" idx="11"/>
          </p:nvPr>
        </p:nvSpPr>
        <p:spPr>
          <a:xfrm>
            <a:off x="332481" y="237744"/>
            <a:ext cx="4114800" cy="365125"/>
          </a:xfrm>
        </p:spPr>
        <p:txBody>
          <a:bodyPr/>
          <a:lstStyle/>
          <a:p>
            <a:endParaRPr lang="en-US" dirty="0"/>
          </a:p>
        </p:txBody>
      </p:sp>
      <p:sp>
        <p:nvSpPr>
          <p:cNvPr id="7" name="Slide Number Placeholder 6">
            <a:extLst>
              <a:ext uri="{FF2B5EF4-FFF2-40B4-BE49-F238E27FC236}">
                <a16:creationId xmlns:a16="http://schemas.microsoft.com/office/drawing/2014/main" id="{E5E7A2FC-50E7-4972-9F28-E3AC4EF93D44}"/>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‹N°›</a:t>
            </a:fld>
            <a:endParaRPr lang="en-US"/>
          </a:p>
        </p:txBody>
      </p:sp>
    </p:spTree>
    <p:extLst>
      <p:ext uri="{BB962C8B-B14F-4D97-AF65-F5344CB8AC3E}">
        <p14:creationId xmlns:p14="http://schemas.microsoft.com/office/powerpoint/2010/main" val="563573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65F85-77E6-4F6D-9FFA-5D76201B13E5}"/>
              </a:ext>
            </a:extLst>
          </p:cNvPr>
          <p:cNvSpPr>
            <a:spLocks noGrp="1"/>
          </p:cNvSpPr>
          <p:nvPr>
            <p:ph type="title"/>
          </p:nvPr>
        </p:nvSpPr>
        <p:spPr>
          <a:xfrm>
            <a:off x="761802" y="872836"/>
            <a:ext cx="10380572" cy="1427019"/>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C6C0DAE-58D1-45D9-9FC4-B0864E332C08}"/>
              </a:ext>
            </a:extLst>
          </p:cNvPr>
          <p:cNvSpPr>
            <a:spLocks noGrp="1"/>
          </p:cNvSpPr>
          <p:nvPr>
            <p:ph type="body" idx="1"/>
          </p:nvPr>
        </p:nvSpPr>
        <p:spPr>
          <a:xfrm>
            <a:off x="761801" y="2713326"/>
            <a:ext cx="5023424"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1E63D7-9812-4EA1-A0A2-14D974311FAD}"/>
              </a:ext>
            </a:extLst>
          </p:cNvPr>
          <p:cNvSpPr>
            <a:spLocks noGrp="1"/>
          </p:cNvSpPr>
          <p:nvPr>
            <p:ph sz="half" idx="2"/>
          </p:nvPr>
        </p:nvSpPr>
        <p:spPr>
          <a:xfrm>
            <a:off x="761801" y="3706091"/>
            <a:ext cx="5023424"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4C5055B-04A0-47D3-90ED-135025F857F9}"/>
              </a:ext>
            </a:extLst>
          </p:cNvPr>
          <p:cNvSpPr>
            <a:spLocks noGrp="1"/>
          </p:cNvSpPr>
          <p:nvPr>
            <p:ph type="body" sz="quarter" idx="3"/>
          </p:nvPr>
        </p:nvSpPr>
        <p:spPr>
          <a:xfrm>
            <a:off x="6094211" y="2713326"/>
            <a:ext cx="5048163"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936E6E-8F64-49E6-B57C-86CF92D1689E}"/>
              </a:ext>
            </a:extLst>
          </p:cNvPr>
          <p:cNvSpPr>
            <a:spLocks noGrp="1"/>
          </p:cNvSpPr>
          <p:nvPr>
            <p:ph sz="quarter" idx="4"/>
          </p:nvPr>
        </p:nvSpPr>
        <p:spPr>
          <a:xfrm>
            <a:off x="6094211" y="3706091"/>
            <a:ext cx="5048163"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CFFBEAD-2827-40DA-8338-2D691325F1B3}"/>
              </a:ext>
            </a:extLst>
          </p:cNvPr>
          <p:cNvSpPr>
            <a:spLocks noGrp="1"/>
          </p:cNvSpPr>
          <p:nvPr>
            <p:ph type="dt" sz="half" idx="10"/>
          </p:nvPr>
        </p:nvSpPr>
        <p:spPr>
          <a:xfrm>
            <a:off x="332481" y="6236208"/>
            <a:ext cx="3037459" cy="365125"/>
          </a:xfrm>
        </p:spPr>
        <p:txBody>
          <a:bodyPr/>
          <a:lstStyle/>
          <a:p>
            <a:fld id="{A9EFCB61-04AD-47C9-BF79-2BD8B9CEC07A}" type="datetime1">
              <a:rPr lang="en-US" smtClean="0"/>
              <a:t>10/13/2023</a:t>
            </a:fld>
            <a:endParaRPr lang="en-US" dirty="0"/>
          </a:p>
        </p:txBody>
      </p:sp>
      <p:sp>
        <p:nvSpPr>
          <p:cNvPr id="8" name="Footer Placeholder 7">
            <a:extLst>
              <a:ext uri="{FF2B5EF4-FFF2-40B4-BE49-F238E27FC236}">
                <a16:creationId xmlns:a16="http://schemas.microsoft.com/office/drawing/2014/main" id="{DF34B88D-9C6E-4A88-985C-3ED5057A1F65}"/>
              </a:ext>
            </a:extLst>
          </p:cNvPr>
          <p:cNvSpPr>
            <a:spLocks noGrp="1"/>
          </p:cNvSpPr>
          <p:nvPr>
            <p:ph type="ftr" sz="quarter" idx="11"/>
          </p:nvPr>
        </p:nvSpPr>
        <p:spPr>
          <a:xfrm>
            <a:off x="332481" y="237744"/>
            <a:ext cx="4114800" cy="365125"/>
          </a:xfrm>
        </p:spPr>
        <p:txBody>
          <a:bodyPr/>
          <a:lstStyle/>
          <a:p>
            <a:endParaRPr lang="en-US" dirty="0"/>
          </a:p>
        </p:txBody>
      </p:sp>
      <p:sp>
        <p:nvSpPr>
          <p:cNvPr id="9" name="Slide Number Placeholder 8">
            <a:extLst>
              <a:ext uri="{FF2B5EF4-FFF2-40B4-BE49-F238E27FC236}">
                <a16:creationId xmlns:a16="http://schemas.microsoft.com/office/drawing/2014/main" id="{880B6A32-2D15-425F-B6A9-146AFB5C1ACB}"/>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‹N°›</a:t>
            </a:fld>
            <a:endParaRPr lang="en-US"/>
          </a:p>
        </p:txBody>
      </p:sp>
    </p:spTree>
    <p:extLst>
      <p:ext uri="{BB962C8B-B14F-4D97-AF65-F5344CB8AC3E}">
        <p14:creationId xmlns:p14="http://schemas.microsoft.com/office/powerpoint/2010/main" val="760684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81B7C-9BD5-4CF8-BAEB-A6CB78DA2F8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D85F1D3-3353-4FC6-8854-51B0BFFD6D5A}"/>
              </a:ext>
            </a:extLst>
          </p:cNvPr>
          <p:cNvSpPr>
            <a:spLocks noGrp="1"/>
          </p:cNvSpPr>
          <p:nvPr>
            <p:ph type="dt" sz="half" idx="10"/>
          </p:nvPr>
        </p:nvSpPr>
        <p:spPr/>
        <p:txBody>
          <a:bodyPr/>
          <a:lstStyle/>
          <a:p>
            <a:fld id="{A4535E0C-D585-492F-8146-7493F4086301}" type="datetime1">
              <a:rPr lang="en-US" smtClean="0"/>
              <a:t>10/13/2023</a:t>
            </a:fld>
            <a:endParaRPr lang="en-US"/>
          </a:p>
        </p:txBody>
      </p:sp>
      <p:sp>
        <p:nvSpPr>
          <p:cNvPr id="4" name="Footer Placeholder 3">
            <a:extLst>
              <a:ext uri="{FF2B5EF4-FFF2-40B4-BE49-F238E27FC236}">
                <a16:creationId xmlns:a16="http://schemas.microsoft.com/office/drawing/2014/main" id="{F7226CE6-6BEB-46DB-BD4B-9B8AE89A1A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81BCCC-8B3F-40B3-91D5-52E53B2AAE11}"/>
              </a:ext>
            </a:extLst>
          </p:cNvPr>
          <p:cNvSpPr>
            <a:spLocks noGrp="1"/>
          </p:cNvSpPr>
          <p:nvPr>
            <p:ph type="sldNum" sz="quarter" idx="12"/>
          </p:nvPr>
        </p:nvSpPr>
        <p:spPr/>
        <p:txBody>
          <a:bodyPr/>
          <a:lstStyle/>
          <a:p>
            <a:fld id="{B4A918BC-4D43-4B42-B3C0-E7EBE25E6AF0}" type="slidenum">
              <a:rPr lang="en-US" smtClean="0"/>
              <a:t>‹N°›</a:t>
            </a:fld>
            <a:endParaRPr lang="en-US"/>
          </a:p>
        </p:txBody>
      </p:sp>
    </p:spTree>
    <p:extLst>
      <p:ext uri="{BB962C8B-B14F-4D97-AF65-F5344CB8AC3E}">
        <p14:creationId xmlns:p14="http://schemas.microsoft.com/office/powerpoint/2010/main" val="2336337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C0FBB6-4CCA-4358-9DD5-CDF2173E63C8}"/>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8902559A-671A-4FDE-82C3-1CF8CFCF18EC}"/>
              </a:ext>
            </a:extLst>
          </p:cNvPr>
          <p:cNvSpPr>
            <a:spLocks noGrp="1"/>
          </p:cNvSpPr>
          <p:nvPr>
            <p:ph type="dt" sz="half" idx="10"/>
          </p:nvPr>
        </p:nvSpPr>
        <p:spPr/>
        <p:txBody>
          <a:bodyPr/>
          <a:lstStyle/>
          <a:p>
            <a:fld id="{8CE48390-48B5-49AB-B019-A7C8FB8C31F6}" type="datetime1">
              <a:rPr lang="en-US" smtClean="0"/>
              <a:t>10/13/2023</a:t>
            </a:fld>
            <a:endParaRPr lang="en-US"/>
          </a:p>
        </p:txBody>
      </p:sp>
      <p:sp>
        <p:nvSpPr>
          <p:cNvPr id="3" name="Footer Placeholder 2">
            <a:extLst>
              <a:ext uri="{FF2B5EF4-FFF2-40B4-BE49-F238E27FC236}">
                <a16:creationId xmlns:a16="http://schemas.microsoft.com/office/drawing/2014/main" id="{78A14275-250D-437E-BAF1-5BB3CDE64AC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FD93BDE-2A52-4AA7-B222-0F25570EBF77}"/>
              </a:ext>
            </a:extLst>
          </p:cNvPr>
          <p:cNvSpPr>
            <a:spLocks noGrp="1"/>
          </p:cNvSpPr>
          <p:nvPr>
            <p:ph type="sldNum" sz="quarter" idx="12"/>
          </p:nvPr>
        </p:nvSpPr>
        <p:spPr/>
        <p:txBody>
          <a:bodyPr/>
          <a:lstStyle/>
          <a:p>
            <a:fld id="{B4A918BC-4D43-4B42-B3C0-E7EBE25E6AF0}" type="slidenum">
              <a:rPr lang="en-US" smtClean="0"/>
              <a:t>‹N°›</a:t>
            </a:fld>
            <a:endParaRPr lang="en-US"/>
          </a:p>
        </p:txBody>
      </p:sp>
      <p:cxnSp>
        <p:nvCxnSpPr>
          <p:cNvPr id="5" name="Straight Connector 4">
            <a:extLst>
              <a:ext uri="{FF2B5EF4-FFF2-40B4-BE49-F238E27FC236}">
                <a16:creationId xmlns:a16="http://schemas.microsoft.com/office/drawing/2014/main" id="{9E6B771E-DDF7-430C-9462-BA1D3742C84E}"/>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2907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F9A0B00-F6ED-4C3A-97DC-C2AF9D62EE8B}"/>
              </a:ext>
            </a:extLst>
          </p:cNvPr>
          <p:cNvSpPr/>
          <p:nvPr/>
        </p:nvSpPr>
        <p:spPr>
          <a:xfrm>
            <a:off x="79067" y="0"/>
            <a:ext cx="4998624" cy="6858000"/>
          </a:xfrm>
          <a:prstGeom prst="rect">
            <a:avLst/>
          </a:prstGeom>
          <a:ln>
            <a:noFill/>
          </a:ln>
          <a:effectLst>
            <a:outerShdw blurRad="228600" dist="1143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3" name="Rectangle 122">
            <a:extLst>
              <a:ext uri="{FF2B5EF4-FFF2-40B4-BE49-F238E27FC236}">
                <a16:creationId xmlns:a16="http://schemas.microsoft.com/office/drawing/2014/main" id="{3B025FD9-B9EF-4F5C-B67D-3485253B7A6A}"/>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47F545CD-A200-4C66-BF9A-9B839D0CE648}"/>
              </a:ext>
            </a:extLst>
          </p:cNvPr>
          <p:cNvSpPr/>
          <p:nvPr/>
        </p:nvSpPr>
        <p:spPr>
          <a:xfrm>
            <a:off x="0" y="0"/>
            <a:ext cx="6096000" cy="6858000"/>
          </a:xfrm>
          <a:prstGeom prst="rect">
            <a:avLst/>
          </a:prstGeom>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110916-EEE9-418C-B24A-EC09A6D22859}"/>
              </a:ext>
            </a:extLst>
          </p:cNvPr>
          <p:cNvSpPr>
            <a:spLocks noGrp="1"/>
          </p:cNvSpPr>
          <p:nvPr>
            <p:ph type="title"/>
          </p:nvPr>
        </p:nvSpPr>
        <p:spPr>
          <a:xfrm>
            <a:off x="770537" y="872836"/>
            <a:ext cx="4560525" cy="2281050"/>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9C3A0F4-FD98-409E-B41A-5F4352C6A8E5}"/>
              </a:ext>
            </a:extLst>
          </p:cNvPr>
          <p:cNvSpPr>
            <a:spLocks noGrp="1"/>
          </p:cNvSpPr>
          <p:nvPr>
            <p:ph idx="1"/>
          </p:nvPr>
        </p:nvSpPr>
        <p:spPr>
          <a:xfrm>
            <a:off x="6621781" y="872837"/>
            <a:ext cx="4520593" cy="5140036"/>
          </a:xfrm>
        </p:spPr>
        <p:txBody>
          <a:bodyPr>
            <a:normAutofit/>
          </a:bodyPr>
          <a:lstStyle>
            <a:lvl1pPr algn="l">
              <a:defRPr sz="2800"/>
            </a:lvl1pPr>
            <a:lvl2pPr algn="l">
              <a:defRPr sz="2400"/>
            </a:lvl2pPr>
            <a:lvl3pPr algn="l">
              <a:defRPr sz="2000"/>
            </a:lvl3pPr>
            <a:lvl4pPr algn="l">
              <a:defRPr sz="1800"/>
            </a:lvl4pPr>
            <a:lvl5pPr algn="l">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3EFABF6F-6E7C-4B3F-B205-09361DA5898B}"/>
              </a:ext>
            </a:extLst>
          </p:cNvPr>
          <p:cNvSpPr>
            <a:spLocks noGrp="1"/>
          </p:cNvSpPr>
          <p:nvPr>
            <p:ph type="body" sz="half" idx="2"/>
          </p:nvPr>
        </p:nvSpPr>
        <p:spPr>
          <a:xfrm>
            <a:off x="770537" y="3442854"/>
            <a:ext cx="4560525" cy="257694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25198D-8500-4277-AA5D-3C3D8FDDCF4B}"/>
              </a:ext>
            </a:extLst>
          </p:cNvPr>
          <p:cNvSpPr>
            <a:spLocks noGrp="1"/>
          </p:cNvSpPr>
          <p:nvPr>
            <p:ph type="dt" sz="half" idx="10"/>
          </p:nvPr>
        </p:nvSpPr>
        <p:spPr>
          <a:xfrm>
            <a:off x="329184" y="6236208"/>
            <a:ext cx="3037459" cy="365125"/>
          </a:xfrm>
        </p:spPr>
        <p:txBody>
          <a:bodyPr/>
          <a:lstStyle/>
          <a:p>
            <a:fld id="{962E767E-8A14-4E70-91B9-2101CBC4D7BD}" type="datetime1">
              <a:rPr lang="en-US" smtClean="0"/>
              <a:t>10/13/2023</a:t>
            </a:fld>
            <a:endParaRPr lang="en-US" dirty="0"/>
          </a:p>
        </p:txBody>
      </p:sp>
      <p:sp>
        <p:nvSpPr>
          <p:cNvPr id="6" name="Footer Placeholder 5">
            <a:extLst>
              <a:ext uri="{FF2B5EF4-FFF2-40B4-BE49-F238E27FC236}">
                <a16:creationId xmlns:a16="http://schemas.microsoft.com/office/drawing/2014/main" id="{F98D219F-027A-4632-9FB0-BD098D5693DB}"/>
              </a:ext>
            </a:extLst>
          </p:cNvPr>
          <p:cNvSpPr>
            <a:spLocks noGrp="1"/>
          </p:cNvSpPr>
          <p:nvPr>
            <p:ph type="ftr" sz="quarter" idx="11"/>
          </p:nvPr>
        </p:nvSpPr>
        <p:spPr>
          <a:xfrm>
            <a:off x="329184" y="237744"/>
            <a:ext cx="3792532"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id="{CA30C82B-C7DC-434D-8768-DE9D1176715B}"/>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‹N°›</a:t>
            </a:fld>
            <a:endParaRPr lang="en-US" dirty="0"/>
          </a:p>
        </p:txBody>
      </p:sp>
      <p:cxnSp>
        <p:nvCxnSpPr>
          <p:cNvPr id="129" name="Straight Connector 128">
            <a:extLst>
              <a:ext uri="{FF2B5EF4-FFF2-40B4-BE49-F238E27FC236}">
                <a16:creationId xmlns:a16="http://schemas.microsoft.com/office/drawing/2014/main" id="{A8CCC603-9605-46C8-9034-8DAE6AC40DD9}"/>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CBBF1D9-8F8F-45A3-BDB4-952D0FB20A4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5074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BEB8797-B080-41A6-B14E-8DC7F0F27E4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0C6C7272-A552-46B3-992F-F5ADD5AA2443}"/>
              </a:ext>
            </a:extLst>
          </p:cNvPr>
          <p:cNvSpPr/>
          <p:nvPr/>
        </p:nvSpPr>
        <p:spPr>
          <a:xfrm>
            <a:off x="-1" y="0"/>
            <a:ext cx="6087677" cy="6858000"/>
          </a:xfrm>
          <a:prstGeom prst="rect">
            <a:avLst/>
          </a:prstGeom>
          <a:solidFill>
            <a:schemeClr val="bg1"/>
          </a:solidFill>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C25F6AD1-1E6C-46AF-8431-6627180FFD2E}"/>
              </a:ext>
            </a:extLst>
          </p:cNvPr>
          <p:cNvSpPr>
            <a:spLocks noGrp="1"/>
          </p:cNvSpPr>
          <p:nvPr>
            <p:ph type="title"/>
          </p:nvPr>
        </p:nvSpPr>
        <p:spPr>
          <a:xfrm>
            <a:off x="768733" y="858981"/>
            <a:ext cx="4556749" cy="2281052"/>
          </a:xfrm>
        </p:spPr>
        <p:txBody>
          <a:bodyPr anchor="b"/>
          <a:lstStyle>
            <a:lvl1pPr>
              <a:defRPr lang="en-US" sz="3600" kern="1200" dirty="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88A91F9-760E-4CF4-8A03-FA1482C35EB7}"/>
              </a:ext>
            </a:extLst>
          </p:cNvPr>
          <p:cNvSpPr>
            <a:spLocks noGrp="1"/>
          </p:cNvSpPr>
          <p:nvPr>
            <p:ph type="pic" idx="1"/>
          </p:nvPr>
        </p:nvSpPr>
        <p:spPr>
          <a:xfrm>
            <a:off x="6559826" y="865909"/>
            <a:ext cx="4582548" cy="512618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49A9D5-BA6E-4C4A-88A0-5BB86958B8E6}"/>
              </a:ext>
            </a:extLst>
          </p:cNvPr>
          <p:cNvSpPr>
            <a:spLocks noGrp="1"/>
          </p:cNvSpPr>
          <p:nvPr>
            <p:ph type="body" sz="half" idx="2"/>
          </p:nvPr>
        </p:nvSpPr>
        <p:spPr>
          <a:xfrm>
            <a:off x="768733" y="3429000"/>
            <a:ext cx="4556749" cy="2590800"/>
          </a:xfrm>
        </p:spPr>
        <p:txBody>
          <a:bodyPr/>
          <a:lstStyle>
            <a:lvl1pPr marL="0" indent="0">
              <a:buNone/>
              <a:defRPr lang="en-US" sz="2400" kern="1200" dirty="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56899E-70A1-4EFB-87EC-6C4F3BC0360B}"/>
              </a:ext>
            </a:extLst>
          </p:cNvPr>
          <p:cNvSpPr>
            <a:spLocks noGrp="1"/>
          </p:cNvSpPr>
          <p:nvPr>
            <p:ph type="dt" sz="half" idx="10"/>
          </p:nvPr>
        </p:nvSpPr>
        <p:spPr>
          <a:xfrm>
            <a:off x="329184" y="6236208"/>
            <a:ext cx="3037459" cy="365125"/>
          </a:xfrm>
        </p:spPr>
        <p:txBody>
          <a:bodyPr/>
          <a:lstStyle/>
          <a:p>
            <a:fld id="{01AF0C4B-5A4A-45CA-ABEC-10F107160D33}" type="datetime1">
              <a:rPr lang="en-US" smtClean="0"/>
              <a:t>10/13/2023</a:t>
            </a:fld>
            <a:endParaRPr lang="en-US" dirty="0"/>
          </a:p>
        </p:txBody>
      </p:sp>
      <p:sp>
        <p:nvSpPr>
          <p:cNvPr id="6" name="Footer Placeholder 5">
            <a:extLst>
              <a:ext uri="{FF2B5EF4-FFF2-40B4-BE49-F238E27FC236}">
                <a16:creationId xmlns:a16="http://schemas.microsoft.com/office/drawing/2014/main" id="{5FC34B05-4931-4BC8-BD43-9E6B944B3069}"/>
              </a:ext>
            </a:extLst>
          </p:cNvPr>
          <p:cNvSpPr>
            <a:spLocks noGrp="1"/>
          </p:cNvSpPr>
          <p:nvPr>
            <p:ph type="ftr" sz="quarter" idx="11"/>
          </p:nvPr>
        </p:nvSpPr>
        <p:spPr>
          <a:xfrm>
            <a:off x="329184" y="237744"/>
            <a:ext cx="4114800"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id="{AD4ABE5D-7EA4-4D33-B23E-52E640CBF21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‹N°›</a:t>
            </a:fld>
            <a:endParaRPr lang="en-US" dirty="0"/>
          </a:p>
        </p:txBody>
      </p:sp>
      <p:cxnSp>
        <p:nvCxnSpPr>
          <p:cNvPr id="74" name="Straight Connector 73">
            <a:extLst>
              <a:ext uri="{FF2B5EF4-FFF2-40B4-BE49-F238E27FC236}">
                <a16:creationId xmlns:a16="http://schemas.microsoft.com/office/drawing/2014/main" id="{DF0DB5EA-94EC-4DB5-B8E5-B454005C1552}"/>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699FF82-B951-46E6-AEA7-0993C867FB6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3412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38E7D36-B1C9-463C-983F-AEA5810A60D0}"/>
              </a:ext>
            </a:extLst>
          </p:cNvPr>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7B9A221-B33F-47C2-85FF-2C8F363D797B}"/>
              </a:ext>
            </a:extLst>
          </p:cNvPr>
          <p:cNvSpPr/>
          <p:nvPr/>
        </p:nvSpPr>
        <p:spPr>
          <a:xfrm>
            <a:off x="0" y="0"/>
            <a:ext cx="12188952" cy="68580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ectangle 7">
            <a:extLst>
              <a:ext uri="{FF2B5EF4-FFF2-40B4-BE49-F238E27FC236}">
                <a16:creationId xmlns:a16="http://schemas.microsoft.com/office/drawing/2014/main" id="{CD0E0EF1-7626-4514-9337-271DD661B1EB}"/>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5" name="Rectangle 64">
            <a:extLst>
              <a:ext uri="{FF2B5EF4-FFF2-40B4-BE49-F238E27FC236}">
                <a16:creationId xmlns:a16="http://schemas.microsoft.com/office/drawing/2014/main" id="{5F0B1492-9A00-4F80-8771-0BB2C2C4353C}"/>
              </a:ext>
            </a:extLst>
          </p:cNvPr>
          <p:cNvSpPr/>
          <p:nvPr/>
        </p:nvSpPr>
        <p:spPr>
          <a:xfrm>
            <a:off x="0" y="-2"/>
            <a:ext cx="12188952" cy="2544415"/>
          </a:xfrm>
          <a:prstGeom prst="rect">
            <a:avLst/>
          </a:prstGeom>
          <a:ln>
            <a:noFill/>
          </a:ln>
          <a:effectLst>
            <a:outerShdw blurRad="190500" dist="127000" dir="546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0F462805-4F8E-44FE-905C-2C3F1A2B3D44}"/>
              </a:ext>
            </a:extLst>
          </p:cNvPr>
          <p:cNvSpPr>
            <a:spLocks noGrp="1"/>
          </p:cNvSpPr>
          <p:nvPr>
            <p:ph type="title"/>
          </p:nvPr>
        </p:nvSpPr>
        <p:spPr>
          <a:xfrm>
            <a:off x="761801" y="858982"/>
            <a:ext cx="10380573" cy="143227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45021C-0380-49AA-ADA1-A8B473FBF572}"/>
              </a:ext>
            </a:extLst>
          </p:cNvPr>
          <p:cNvSpPr>
            <a:spLocks noGrp="1"/>
          </p:cNvSpPr>
          <p:nvPr>
            <p:ph type="body" idx="1"/>
          </p:nvPr>
        </p:nvSpPr>
        <p:spPr>
          <a:xfrm>
            <a:off x="761799" y="2750126"/>
            <a:ext cx="10381205" cy="326178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B7A2409-F298-40BF-BFAC-65A3E71D29E8}"/>
              </a:ext>
            </a:extLst>
          </p:cNvPr>
          <p:cNvSpPr>
            <a:spLocks noGrp="1"/>
          </p:cNvSpPr>
          <p:nvPr>
            <p:ph type="dt" sz="half" idx="2"/>
          </p:nvPr>
        </p:nvSpPr>
        <p:spPr>
          <a:xfrm>
            <a:off x="332481" y="6240079"/>
            <a:ext cx="4114800" cy="365125"/>
          </a:xfrm>
          <a:prstGeom prst="rect">
            <a:avLst/>
          </a:prstGeom>
        </p:spPr>
        <p:txBody>
          <a:bodyPr vert="horz" lIns="91440" tIns="45720" rIns="91440" bIns="45720" rtlCol="0" anchor="ctr"/>
          <a:lstStyle>
            <a:lvl1pPr algn="l">
              <a:defRPr sz="900">
                <a:solidFill>
                  <a:schemeClr val="tx1"/>
                </a:solidFill>
              </a:defRPr>
            </a:lvl1pPr>
          </a:lstStyle>
          <a:p>
            <a:fld id="{6989806E-8E94-473C-AEE7-BE6F15F85533}" type="datetime1">
              <a:rPr lang="en-US" smtClean="0"/>
              <a:t>10/13/2023</a:t>
            </a:fld>
            <a:endParaRPr lang="en-US" dirty="0"/>
          </a:p>
        </p:txBody>
      </p:sp>
      <p:sp>
        <p:nvSpPr>
          <p:cNvPr id="5" name="Footer Placeholder 4">
            <a:extLst>
              <a:ext uri="{FF2B5EF4-FFF2-40B4-BE49-F238E27FC236}">
                <a16:creationId xmlns:a16="http://schemas.microsoft.com/office/drawing/2014/main" id="{CB4799D8-4DBF-4BB2-8D2B-65592ADC9004}"/>
              </a:ext>
            </a:extLst>
          </p:cNvPr>
          <p:cNvSpPr>
            <a:spLocks noGrp="1"/>
          </p:cNvSpPr>
          <p:nvPr>
            <p:ph type="ftr" sz="quarter" idx="3"/>
          </p:nvPr>
        </p:nvSpPr>
        <p:spPr>
          <a:xfrm>
            <a:off x="332481" y="236199"/>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F9F99666-11C3-48A1-966C-439EBF9D9A01}"/>
              </a:ext>
            </a:extLst>
          </p:cNvPr>
          <p:cNvSpPr>
            <a:spLocks noGrp="1"/>
          </p:cNvSpPr>
          <p:nvPr>
            <p:ph type="sldNum" sz="quarter" idx="4"/>
          </p:nvPr>
        </p:nvSpPr>
        <p:spPr>
          <a:xfrm>
            <a:off x="11289782" y="235881"/>
            <a:ext cx="756746" cy="365760"/>
          </a:xfrm>
          <a:prstGeom prst="rect">
            <a:avLst/>
          </a:prstGeom>
        </p:spPr>
        <p:txBody>
          <a:bodyPr vert="horz" lIns="91440" tIns="45720" rIns="91440" bIns="45720" rtlCol="0" anchor="ctr"/>
          <a:lstStyle>
            <a:lvl1pPr algn="ctr">
              <a:defRPr lang="en-US" sz="1400" b="1" kern="1200" smtClean="0">
                <a:solidFill>
                  <a:schemeClr val="tx1"/>
                </a:solidFill>
                <a:latin typeface="Bierstadt" panose="020B0504020202020204" pitchFamily="34" charset="0"/>
                <a:ea typeface="+mn-ea"/>
                <a:cs typeface="+mn-cs"/>
              </a:defRPr>
            </a:lvl1pPr>
          </a:lstStyle>
          <a:p>
            <a:fld id="{B4A918BC-4D43-4B42-B3C0-E7EBE25E6AF0}" type="slidenum">
              <a:rPr lang="en-US" smtClean="0"/>
              <a:pPr/>
              <a:t>‹N°›</a:t>
            </a:fld>
            <a:endParaRPr lang="en-US" dirty="0"/>
          </a:p>
        </p:txBody>
      </p:sp>
      <p:cxnSp>
        <p:nvCxnSpPr>
          <p:cNvPr id="119" name="Straight Connector 118">
            <a:extLst>
              <a:ext uri="{FF2B5EF4-FFF2-40B4-BE49-F238E27FC236}">
                <a16:creationId xmlns:a16="http://schemas.microsoft.com/office/drawing/2014/main" id="{7FAC7B62-8ACC-41ED-80AB-8D1CDF38B9E4}"/>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5FF525-9A83-4625-99D9-B267BDE077E7}"/>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142237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24" r:id="rId6"/>
    <p:sldLayoutId id="2147483719" r:id="rId7"/>
    <p:sldLayoutId id="2147483720" r:id="rId8"/>
    <p:sldLayoutId id="2147483721" r:id="rId9"/>
    <p:sldLayoutId id="2147483723" r:id="rId10"/>
    <p:sldLayoutId id="2147483722"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200" kern="1200">
          <a:solidFill>
            <a:schemeClr val="tx1"/>
          </a:solidFill>
          <a:latin typeface="+mn-lt"/>
          <a:ea typeface="+mn-ea"/>
          <a:cs typeface="+mn-cs"/>
        </a:defRPr>
      </a:lvl1pPr>
      <a:lvl2pPr marL="228600" indent="0" algn="l" defTabSz="914400" rtl="0" eaLnBrk="1" latinLnBrk="0" hangingPunct="1">
        <a:lnSpc>
          <a:spcPct val="110000"/>
        </a:lnSpc>
        <a:spcBef>
          <a:spcPts val="500"/>
        </a:spcBef>
        <a:buFont typeface="Arial" panose="020B0604020202020204" pitchFamily="34" charset="0"/>
        <a:buNone/>
        <a:defRPr sz="20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6858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hyperlink" Target="https://www.thecanadianencyclopedia.ca/fr/article/traumatisme-intergenerationnel-et-les-pensionnats-indiens"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ccnsa-nccah.ca/docs/context/RPT-HistoricTrauma-IntergenTransmission-Aguiar-Halseth-FR.pdf" TargetMode="External"/><Relationship Id="rId2" Type="http://schemas.openxmlformats.org/officeDocument/2006/relationships/hyperlink" Target="file:///\\Users\chantaldefoy\Downloads\feuillet_aj_traumatisme_intergenerationnel_wcag.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9E0238D-E295-49BE-9BFE-E9189D69E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85E9A4A-0183-4A3C-B68E-A22927891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095999" cy="6858000"/>
          </a:xfrm>
          <a:prstGeom prst="rect">
            <a:avLst/>
          </a:prstGeom>
          <a:solidFill>
            <a:schemeClr val="bg2">
              <a:lumMod val="9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6" name="Rectangle 25">
            <a:extLst>
              <a:ext uri="{FF2B5EF4-FFF2-40B4-BE49-F238E27FC236}">
                <a16:creationId xmlns:a16="http://schemas.microsoft.com/office/drawing/2014/main" id="{13A48C6C-3CC4-4EE5-A773-EC1EB7F59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ln>
            <a:noFill/>
          </a:ln>
          <a:effectLst>
            <a:outerShdw blurRad="596900" dist="330200" dir="8820000" sx="87000" sy="87000" algn="t" rotWithShape="0">
              <a:srgbClr val="000000">
                <a:alpha val="2666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F91BAF1-B7BD-29FF-FA86-3E36D612C60B}"/>
              </a:ext>
            </a:extLst>
          </p:cNvPr>
          <p:cNvSpPr>
            <a:spLocks noGrp="1"/>
          </p:cNvSpPr>
          <p:nvPr>
            <p:ph type="ctrTitle"/>
          </p:nvPr>
        </p:nvSpPr>
        <p:spPr>
          <a:xfrm>
            <a:off x="6485599" y="1712423"/>
            <a:ext cx="5316799" cy="3433149"/>
          </a:xfrm>
        </p:spPr>
        <p:txBody>
          <a:bodyPr anchor="ctr">
            <a:normAutofit/>
          </a:bodyPr>
          <a:lstStyle/>
          <a:p>
            <a:pPr algn="ctr"/>
            <a:r>
              <a:rPr lang="fr-FR" sz="4100" b="1" dirty="0"/>
              <a:t>Traumatismes intergénérationnels</a:t>
            </a:r>
          </a:p>
        </p:txBody>
      </p:sp>
      <p:sp useBgFill="1">
        <p:nvSpPr>
          <p:cNvPr id="28" name="Rectangle 27">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0"/>
            <a:ext cx="6096000" cy="1874237"/>
          </a:xfrm>
          <a:prstGeom prst="rect">
            <a:avLst/>
          </a:prstGeom>
          <a:ln>
            <a:noFill/>
          </a:ln>
          <a:effectLst>
            <a:outerShdw blurRad="254000" dist="127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Une image contenant Graphique, graphisme, art, conception&#10;&#10;Description générée automatiquement">
            <a:extLst>
              <a:ext uri="{FF2B5EF4-FFF2-40B4-BE49-F238E27FC236}">
                <a16:creationId xmlns:a16="http://schemas.microsoft.com/office/drawing/2014/main" id="{E0C6B61E-F075-AB32-3EB7-621C8429451D}"/>
              </a:ext>
            </a:extLst>
          </p:cNvPr>
          <p:cNvPicPr>
            <a:picLocks noChangeAspect="1"/>
          </p:cNvPicPr>
          <p:nvPr/>
        </p:nvPicPr>
        <p:blipFill rotWithShape="1">
          <a:blip r:embed="rId2"/>
          <a:srcRect l="20447" r="31109" b="1"/>
          <a:stretch/>
        </p:blipFill>
        <p:spPr>
          <a:xfrm>
            <a:off x="20" y="-1"/>
            <a:ext cx="6095978" cy="6857999"/>
          </a:xfrm>
          <a:prstGeom prst="rect">
            <a:avLst/>
          </a:prstGeom>
        </p:spPr>
      </p:pic>
      <p:cxnSp>
        <p:nvCxnSpPr>
          <p:cNvPr id="30" name="Straight Connector 29">
            <a:extLst>
              <a:ext uri="{FF2B5EF4-FFF2-40B4-BE49-F238E27FC236}">
                <a16:creationId xmlns:a16="http://schemas.microsoft.com/office/drawing/2014/main" id="{872DAFA4-5D2E-4391-AD38-B26F579F40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98588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932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641378"/>
          </a:xfrm>
          <a:prstGeom prst="rect">
            <a:avLst/>
          </a:prstGeom>
          <a:ln>
            <a:noFill/>
          </a:ln>
          <a:effectLst>
            <a:outerShdw blurRad="114300" dist="63500" dir="5460000" sx="95000" sy="95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9CCE1009-B16E-10B0-F520-959B9C48121C}"/>
              </a:ext>
            </a:extLst>
          </p:cNvPr>
          <p:cNvSpPr>
            <a:spLocks noGrp="1"/>
          </p:cNvSpPr>
          <p:nvPr>
            <p:ph type="title"/>
          </p:nvPr>
        </p:nvSpPr>
        <p:spPr>
          <a:xfrm>
            <a:off x="761801" y="296712"/>
            <a:ext cx="9906199" cy="1157242"/>
          </a:xfrm>
        </p:spPr>
        <p:txBody>
          <a:bodyPr>
            <a:normAutofit/>
          </a:bodyPr>
          <a:lstStyle/>
          <a:p>
            <a:pPr algn="ctr"/>
            <a:r>
              <a:rPr lang="fr-FR" dirty="0"/>
              <a:t>Définition et origine</a:t>
            </a:r>
            <a:endParaRPr lang="fr-FR"/>
          </a:p>
        </p:txBody>
      </p:sp>
      <p:cxnSp>
        <p:nvCxnSpPr>
          <p:cNvPr id="13" name="Straight Connector 12">
            <a:extLst>
              <a:ext uri="{FF2B5EF4-FFF2-40B4-BE49-F238E27FC236}">
                <a16:creationId xmlns:a16="http://schemas.microsoft.com/office/drawing/2014/main" id="{61FF92BA-874E-408A-BFAD-416A7FFE59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Espace réservé du contenu 2">
            <a:extLst>
              <a:ext uri="{FF2B5EF4-FFF2-40B4-BE49-F238E27FC236}">
                <a16:creationId xmlns:a16="http://schemas.microsoft.com/office/drawing/2014/main" id="{FEC3220A-EC9B-479E-4061-26668590C8AD}"/>
              </a:ext>
            </a:extLst>
          </p:cNvPr>
          <p:cNvGraphicFramePr>
            <a:graphicFrameLocks noGrp="1"/>
          </p:cNvGraphicFramePr>
          <p:nvPr>
            <p:ph idx="1"/>
            <p:extLst>
              <p:ext uri="{D42A27DB-BD31-4B8C-83A1-F6EECF244321}">
                <p14:modId xmlns:p14="http://schemas.microsoft.com/office/powerpoint/2010/main" val="1315366309"/>
              </p:ext>
            </p:extLst>
          </p:nvPr>
        </p:nvGraphicFramePr>
        <p:xfrm>
          <a:off x="980210" y="1737325"/>
          <a:ext cx="10231579" cy="50247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9343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C0E744-38C1-FF18-92C2-F3E622580B94}"/>
              </a:ext>
            </a:extLst>
          </p:cNvPr>
          <p:cNvSpPr>
            <a:spLocks noGrp="1"/>
          </p:cNvSpPr>
          <p:nvPr>
            <p:ph type="title"/>
          </p:nvPr>
        </p:nvSpPr>
        <p:spPr/>
        <p:txBody>
          <a:bodyPr/>
          <a:lstStyle/>
          <a:p>
            <a:r>
              <a:rPr lang="fr-FR" dirty="0"/>
              <a:t>Les traits de caractères /comportements </a:t>
            </a:r>
          </a:p>
        </p:txBody>
      </p:sp>
      <p:sp>
        <p:nvSpPr>
          <p:cNvPr id="3" name="Espace réservé du contenu 2">
            <a:extLst>
              <a:ext uri="{FF2B5EF4-FFF2-40B4-BE49-F238E27FC236}">
                <a16:creationId xmlns:a16="http://schemas.microsoft.com/office/drawing/2014/main" id="{4A83FF6E-E33A-030F-1A22-D9773276F8BD}"/>
              </a:ext>
            </a:extLst>
          </p:cNvPr>
          <p:cNvSpPr>
            <a:spLocks noGrp="1"/>
          </p:cNvSpPr>
          <p:nvPr>
            <p:ph idx="1"/>
          </p:nvPr>
        </p:nvSpPr>
        <p:spPr>
          <a:xfrm>
            <a:off x="761799" y="2564524"/>
            <a:ext cx="10381205" cy="3447391"/>
          </a:xfrm>
        </p:spPr>
        <p:txBody>
          <a:bodyPr>
            <a:noAutofit/>
          </a:bodyPr>
          <a:lstStyle/>
          <a:p>
            <a:r>
              <a:rPr lang="fr-FR" sz="1800" dirty="0"/>
              <a:t>Impuissance acquise 					Défense psychologiques rigides</a:t>
            </a:r>
          </a:p>
          <a:p>
            <a:r>
              <a:rPr lang="fr-FR" sz="1800" dirty="0"/>
              <a:t>Anxiété							Hypervigilance		</a:t>
            </a:r>
          </a:p>
          <a:p>
            <a:r>
              <a:rPr lang="fr-FR" sz="1800" dirty="0"/>
              <a:t>Dépression						Incapacité d’accepter de l’aide</a:t>
            </a:r>
          </a:p>
          <a:p>
            <a:r>
              <a:rPr lang="fr-FR" sz="1800" dirty="0"/>
              <a:t>Relations traumatisantes					Incapacité à gérer ses sentiments</a:t>
            </a:r>
          </a:p>
          <a:p>
            <a:r>
              <a:rPr lang="fr-FR" sz="1800" dirty="0"/>
              <a:t>Comportements à haut risque				Manque de spontanéité</a:t>
            </a:r>
          </a:p>
          <a:p>
            <a:r>
              <a:rPr lang="fr-FR" sz="1800" dirty="0"/>
              <a:t>Engourdissement émotionnel				Compulsion</a:t>
            </a:r>
          </a:p>
          <a:p>
            <a:r>
              <a:rPr lang="fr-FR" sz="1800" dirty="0" err="1"/>
              <a:t>Auto-médication</a:t>
            </a:r>
            <a:r>
              <a:rPr lang="fr-FR" sz="1800" dirty="0"/>
              <a:t>						Culpabilité du survivant</a:t>
            </a:r>
          </a:p>
          <a:p>
            <a:r>
              <a:rPr lang="fr-FR" sz="1800" dirty="0"/>
              <a:t>Raisonnement déformé					Perte de confiance</a:t>
            </a:r>
          </a:p>
          <a:p>
            <a:r>
              <a:rPr lang="fr-FR" sz="1800" dirty="0"/>
              <a:t>Etc.</a:t>
            </a:r>
          </a:p>
        </p:txBody>
      </p:sp>
    </p:spTree>
    <p:extLst>
      <p:ext uri="{BB962C8B-B14F-4D97-AF65-F5344CB8AC3E}">
        <p14:creationId xmlns:p14="http://schemas.microsoft.com/office/powerpoint/2010/main" val="2135921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641378"/>
          </a:xfrm>
          <a:prstGeom prst="rect">
            <a:avLst/>
          </a:prstGeom>
          <a:ln>
            <a:noFill/>
          </a:ln>
          <a:effectLst>
            <a:outerShdw blurRad="114300" dist="63500" dir="5460000" sx="95000" sy="95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7098121C-9C1C-2AA4-2F2B-330072604D5E}"/>
              </a:ext>
            </a:extLst>
          </p:cNvPr>
          <p:cNvSpPr>
            <a:spLocks noGrp="1"/>
          </p:cNvSpPr>
          <p:nvPr>
            <p:ph type="title"/>
          </p:nvPr>
        </p:nvSpPr>
        <p:spPr>
          <a:xfrm>
            <a:off x="761801" y="296712"/>
            <a:ext cx="9906199" cy="1157242"/>
          </a:xfrm>
        </p:spPr>
        <p:txBody>
          <a:bodyPr>
            <a:normAutofit/>
          </a:bodyPr>
          <a:lstStyle/>
          <a:p>
            <a:pPr algn="ctr"/>
            <a:r>
              <a:rPr lang="fr-FR" dirty="0"/>
              <a:t>La transmission</a:t>
            </a:r>
            <a:endParaRPr lang="fr-FR"/>
          </a:p>
        </p:txBody>
      </p:sp>
      <p:cxnSp>
        <p:nvCxnSpPr>
          <p:cNvPr id="13" name="Straight Connector 12">
            <a:extLst>
              <a:ext uri="{FF2B5EF4-FFF2-40B4-BE49-F238E27FC236}">
                <a16:creationId xmlns:a16="http://schemas.microsoft.com/office/drawing/2014/main" id="{61FF92BA-874E-408A-BFAD-416A7FFE59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Espace réservé du contenu 2">
            <a:extLst>
              <a:ext uri="{FF2B5EF4-FFF2-40B4-BE49-F238E27FC236}">
                <a16:creationId xmlns:a16="http://schemas.microsoft.com/office/drawing/2014/main" id="{6BB60F49-DC31-2C3C-CA85-E0DC32C39257}"/>
              </a:ext>
            </a:extLst>
          </p:cNvPr>
          <p:cNvGraphicFramePr>
            <a:graphicFrameLocks noGrp="1"/>
          </p:cNvGraphicFramePr>
          <p:nvPr>
            <p:ph idx="1"/>
            <p:extLst>
              <p:ext uri="{D42A27DB-BD31-4B8C-83A1-F6EECF244321}">
                <p14:modId xmlns:p14="http://schemas.microsoft.com/office/powerpoint/2010/main" val="1869933490"/>
              </p:ext>
            </p:extLst>
          </p:nvPr>
        </p:nvGraphicFramePr>
        <p:xfrm>
          <a:off x="637308" y="1827507"/>
          <a:ext cx="10667795" cy="47337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1533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B65C0385-5E30-4D2E-AF9F-4639659D3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1FB66B5-0DCE-404D-B0A0-E1E48E7BBF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278235"/>
            <a:ext cx="5346796" cy="4579763"/>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Plante poussant dans une fissure de béton">
            <a:extLst>
              <a:ext uri="{FF2B5EF4-FFF2-40B4-BE49-F238E27FC236}">
                <a16:creationId xmlns:a16="http://schemas.microsoft.com/office/drawing/2014/main" id="{1C504BFA-3E17-9464-D2ED-C5E1B3E39ABA}"/>
              </a:ext>
            </a:extLst>
          </p:cNvPr>
          <p:cNvPicPr>
            <a:picLocks noChangeAspect="1"/>
          </p:cNvPicPr>
          <p:nvPr/>
        </p:nvPicPr>
        <p:blipFill rotWithShape="1">
          <a:blip r:embed="rId2"/>
          <a:srcRect l="1662" r="20297"/>
          <a:stretch/>
        </p:blipFill>
        <p:spPr>
          <a:xfrm>
            <a:off x="20" y="2284809"/>
            <a:ext cx="5346777" cy="4573191"/>
          </a:xfrm>
          <a:prstGeom prst="rect">
            <a:avLst/>
          </a:prstGeom>
        </p:spPr>
      </p:pic>
      <p:sp useBgFill="1">
        <p:nvSpPr>
          <p:cNvPr id="13" name="Rectangle 12">
            <a:extLst>
              <a:ext uri="{FF2B5EF4-FFF2-40B4-BE49-F238E27FC236}">
                <a16:creationId xmlns:a16="http://schemas.microsoft.com/office/drawing/2014/main" id="{E335820B-3A29-42C5-AA8D-10ECA43CD9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2284809"/>
          </a:xfrm>
          <a:prstGeom prst="rect">
            <a:avLst/>
          </a:prstGeom>
          <a:ln>
            <a:noFill/>
          </a:ln>
          <a:effectLst>
            <a:outerShdw blurRad="254000" dist="127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D05D6719-FBFD-0C21-059B-423E40AB1144}"/>
              </a:ext>
            </a:extLst>
          </p:cNvPr>
          <p:cNvSpPr>
            <a:spLocks noGrp="1"/>
          </p:cNvSpPr>
          <p:nvPr>
            <p:ph type="title"/>
          </p:nvPr>
        </p:nvSpPr>
        <p:spPr>
          <a:xfrm>
            <a:off x="761801" y="858983"/>
            <a:ext cx="9906799" cy="1161594"/>
          </a:xfrm>
        </p:spPr>
        <p:txBody>
          <a:bodyPr>
            <a:normAutofit/>
          </a:bodyPr>
          <a:lstStyle/>
          <a:p>
            <a:r>
              <a:rPr lang="fr-FR" dirty="0"/>
              <a:t>Les stratégies de guérison</a:t>
            </a:r>
          </a:p>
        </p:txBody>
      </p:sp>
      <p:sp>
        <p:nvSpPr>
          <p:cNvPr id="3" name="Espace réservé du contenu 2">
            <a:extLst>
              <a:ext uri="{FF2B5EF4-FFF2-40B4-BE49-F238E27FC236}">
                <a16:creationId xmlns:a16="http://schemas.microsoft.com/office/drawing/2014/main" id="{E5CE78F8-6E68-5DF7-A759-46023914833F}"/>
              </a:ext>
            </a:extLst>
          </p:cNvPr>
          <p:cNvSpPr>
            <a:spLocks noGrp="1"/>
          </p:cNvSpPr>
          <p:nvPr>
            <p:ph idx="1"/>
          </p:nvPr>
        </p:nvSpPr>
        <p:spPr>
          <a:xfrm>
            <a:off x="5444836" y="2379406"/>
            <a:ext cx="6348846" cy="4355691"/>
          </a:xfrm>
        </p:spPr>
        <p:txBody>
          <a:bodyPr anchor="ctr">
            <a:normAutofit/>
          </a:bodyPr>
          <a:lstStyle/>
          <a:p>
            <a:pPr algn="just">
              <a:lnSpc>
                <a:spcPct val="100000"/>
              </a:lnSpc>
            </a:pPr>
            <a:r>
              <a:rPr lang="fr-FR" sz="1800" dirty="0"/>
              <a:t>Il faudra mettre en œuvre des approches visant non seulement à traiter les symptômes de ce traumatisme mais aussi sa guérison et la reconstruction au niveau individuel, des familles et des communautés afin de briser la transmission intergénérationnelle du traumatisme. Un élément essentiel de ce processus sera de rétablir un sentiment de fierté et d’identité tant individuelle que collective en ayant recours à des activités: Promotion de la culture comme traitement.</a:t>
            </a:r>
            <a:r>
              <a:rPr lang="fr-FR" sz="1800" baseline="30000" dirty="0"/>
              <a:t>3</a:t>
            </a:r>
          </a:p>
          <a:p>
            <a:pPr>
              <a:lnSpc>
                <a:spcPct val="100000"/>
              </a:lnSpc>
            </a:pPr>
            <a:endParaRPr lang="fr-FR" sz="1500" baseline="30000" dirty="0"/>
          </a:p>
          <a:p>
            <a:pPr algn="ctr">
              <a:lnSpc>
                <a:spcPct val="100000"/>
              </a:lnSpc>
            </a:pPr>
            <a:r>
              <a:rPr lang="fr-FR" sz="1400" dirty="0">
                <a:hlinkClick r:id="rId3"/>
              </a:rPr>
              <a:t>https://www.thecanadianencyclopedia.ca/fr/article/traumatisme-intergenerationnel-et-les-pensionnats-indiens</a:t>
            </a:r>
            <a:r>
              <a:rPr lang="fr-FR" sz="1400" dirty="0"/>
              <a:t> </a:t>
            </a:r>
          </a:p>
        </p:txBody>
      </p:sp>
      <p:cxnSp>
        <p:nvCxnSpPr>
          <p:cNvPr id="15" name="Straight Connector 14">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5390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CB9D47-8EEF-C160-4F95-54923189E11D}"/>
              </a:ext>
            </a:extLst>
          </p:cNvPr>
          <p:cNvSpPr>
            <a:spLocks noGrp="1"/>
          </p:cNvSpPr>
          <p:nvPr>
            <p:ph type="title"/>
          </p:nvPr>
        </p:nvSpPr>
        <p:spPr>
          <a:xfrm>
            <a:off x="761801" y="858983"/>
            <a:ext cx="10380573" cy="1266380"/>
          </a:xfrm>
        </p:spPr>
        <p:txBody>
          <a:bodyPr/>
          <a:lstStyle/>
          <a:p>
            <a:r>
              <a:rPr lang="fr-FR" dirty="0"/>
              <a:t>Sources </a:t>
            </a:r>
          </a:p>
        </p:txBody>
      </p:sp>
      <p:sp>
        <p:nvSpPr>
          <p:cNvPr id="3" name="Espace réservé du contenu 2">
            <a:extLst>
              <a:ext uri="{FF2B5EF4-FFF2-40B4-BE49-F238E27FC236}">
                <a16:creationId xmlns:a16="http://schemas.microsoft.com/office/drawing/2014/main" id="{3AE682D5-DF03-7299-EDEF-0E4E1ED4DDCF}"/>
              </a:ext>
            </a:extLst>
          </p:cNvPr>
          <p:cNvSpPr>
            <a:spLocks noGrp="1"/>
          </p:cNvSpPr>
          <p:nvPr>
            <p:ph idx="1"/>
          </p:nvPr>
        </p:nvSpPr>
        <p:spPr/>
        <p:txBody>
          <a:bodyPr/>
          <a:lstStyle/>
          <a:p>
            <a:r>
              <a:rPr lang="fr-FR" baseline="30000" dirty="0"/>
              <a:t>1</a:t>
            </a:r>
            <a:r>
              <a:rPr lang="fr-FR" dirty="0"/>
              <a:t>Allo J’écoute (mai 2021)Traumatisme intergénérationnel. </a:t>
            </a:r>
            <a:r>
              <a:rPr lang="fr-FR" dirty="0">
                <a:hlinkClick r:id="rId2"/>
              </a:rPr>
              <a:t>file:///Users/chantaldefoy/Downloads/feuillet_aj_traumatisme_intergenerationnel_wcag.pdf</a:t>
            </a:r>
            <a:r>
              <a:rPr lang="fr-FR" dirty="0"/>
              <a:t> </a:t>
            </a:r>
          </a:p>
          <a:p>
            <a:r>
              <a:rPr lang="fr-FR" baseline="30000" dirty="0"/>
              <a:t>2 et 3 </a:t>
            </a:r>
            <a:r>
              <a:rPr lang="fr-FR" dirty="0" err="1"/>
              <a:t>Aguiar</a:t>
            </a:r>
            <a:r>
              <a:rPr lang="fr-FR" dirty="0"/>
              <a:t>, W. </a:t>
            </a:r>
            <a:r>
              <a:rPr lang="fr-FR" dirty="0" err="1"/>
              <a:t>Halseth</a:t>
            </a:r>
            <a:r>
              <a:rPr lang="fr-FR" dirty="0"/>
              <a:t>, R. (2015). Les Peuples autochtones et le traumatisme historique: Les processus de transmission intergénérationnelle. </a:t>
            </a:r>
            <a:r>
              <a:rPr lang="fr-FR" dirty="0">
                <a:hlinkClick r:id="rId3"/>
              </a:rPr>
              <a:t>https://www.ccnsa-nccah.ca/docs/context/RPT-HistoricTrauma-IntergenTransmission-Aguiar-Halseth-FR.pdf</a:t>
            </a:r>
            <a:endParaRPr lang="fr-FR" dirty="0"/>
          </a:p>
          <a:p>
            <a:endParaRPr lang="fr-FR" dirty="0"/>
          </a:p>
        </p:txBody>
      </p:sp>
    </p:spTree>
    <p:extLst>
      <p:ext uri="{BB962C8B-B14F-4D97-AF65-F5344CB8AC3E}">
        <p14:creationId xmlns:p14="http://schemas.microsoft.com/office/powerpoint/2010/main" val="1362129983"/>
      </p:ext>
    </p:extLst>
  </p:cSld>
  <p:clrMapOvr>
    <a:masterClrMapping/>
  </p:clrMapOvr>
</p:sld>
</file>

<file path=ppt/theme/theme1.xml><?xml version="1.0" encoding="utf-8"?>
<a:theme xmlns:a="http://schemas.openxmlformats.org/drawingml/2006/main" name="BevelVTI">
  <a:themeElements>
    <a:clrScheme name="AnalogousFromRegularSeedRightStep">
      <a:dk1>
        <a:srgbClr val="000000"/>
      </a:dk1>
      <a:lt1>
        <a:srgbClr val="FFFFFF"/>
      </a:lt1>
      <a:dk2>
        <a:srgbClr val="231B31"/>
      </a:dk2>
      <a:lt2>
        <a:srgbClr val="F3F3F0"/>
      </a:lt2>
      <a:accent1>
        <a:srgbClr val="2931E7"/>
      </a:accent1>
      <a:accent2>
        <a:srgbClr val="611BD6"/>
      </a:accent2>
      <a:accent3>
        <a:srgbClr val="BF29E7"/>
      </a:accent3>
      <a:accent4>
        <a:srgbClr val="D517AD"/>
      </a:accent4>
      <a:accent5>
        <a:srgbClr val="E72970"/>
      </a:accent5>
      <a:accent6>
        <a:srgbClr val="D51F17"/>
      </a:accent6>
      <a:hlink>
        <a:srgbClr val="938F31"/>
      </a:hlink>
      <a:folHlink>
        <a:srgbClr val="7F7F7F"/>
      </a:folHlink>
    </a:clrScheme>
    <a:fontScheme name="Custom 53">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evelVTI" id="{C9E5F598-602B-46C1-AA16-073CEB959654}" vid="{2AE1FD39-65AD-4D34-93E9-C7019D0ECBAC}"/>
    </a:ext>
  </a:extLst>
</a:theme>
</file>

<file path=docProps/app.xml><?xml version="1.0" encoding="utf-8"?>
<Properties xmlns="http://schemas.openxmlformats.org/officeDocument/2006/extended-properties" xmlns:vt="http://schemas.openxmlformats.org/officeDocument/2006/docPropsVTypes">
  <TotalTime>148</TotalTime>
  <Words>350</Words>
  <Application>Microsoft Office PowerPoint</Application>
  <PresentationFormat>Grand écran</PresentationFormat>
  <Paragraphs>29</Paragraphs>
  <Slides>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Arial</vt:lpstr>
      <vt:lpstr>Bierstadt</vt:lpstr>
      <vt:lpstr>BevelVTI</vt:lpstr>
      <vt:lpstr>Traumatismes intergénérationnels</vt:lpstr>
      <vt:lpstr>Définition et origine</vt:lpstr>
      <vt:lpstr>Les traits de caractères /comportements </vt:lpstr>
      <vt:lpstr>La transmission</vt:lpstr>
      <vt:lpstr>Les stratégies de guérison</vt:lpstr>
      <vt:lpstr>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Traumatisme intergénérationel</dc:title>
  <dc:creator>Chantal Defoy</dc:creator>
  <cp:lastModifiedBy>Anne-Sophie Labbé</cp:lastModifiedBy>
  <cp:revision>2</cp:revision>
  <dcterms:created xsi:type="dcterms:W3CDTF">2023-08-03T15:49:43Z</dcterms:created>
  <dcterms:modified xsi:type="dcterms:W3CDTF">2023-10-13T15:37:24Z</dcterms:modified>
</cp:coreProperties>
</file>